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8" r:id="rId2"/>
  </p:sldMasterIdLst>
  <p:notesMasterIdLst>
    <p:notesMasterId r:id="rId26"/>
  </p:notesMasterIdLst>
  <p:sldIdLst>
    <p:sldId id="256" r:id="rId3"/>
    <p:sldId id="278" r:id="rId4"/>
    <p:sldId id="280" r:id="rId5"/>
    <p:sldId id="270" r:id="rId6"/>
    <p:sldId id="271" r:id="rId7"/>
    <p:sldId id="279" r:id="rId8"/>
    <p:sldId id="277" r:id="rId9"/>
    <p:sldId id="258" r:id="rId10"/>
    <p:sldId id="272" r:id="rId11"/>
    <p:sldId id="260" r:id="rId12"/>
    <p:sldId id="274" r:id="rId13"/>
    <p:sldId id="275" r:id="rId14"/>
    <p:sldId id="268" r:id="rId15"/>
    <p:sldId id="283" r:id="rId16"/>
    <p:sldId id="284" r:id="rId17"/>
    <p:sldId id="281" r:id="rId18"/>
    <p:sldId id="282" r:id="rId19"/>
    <p:sldId id="285" r:id="rId20"/>
    <p:sldId id="269" r:id="rId21"/>
    <p:sldId id="264" r:id="rId22"/>
    <p:sldId id="266" r:id="rId23"/>
    <p:sldId id="265" r:id="rId24"/>
    <p:sldId id="267" r:id="rId25"/>
  </p:sldIdLst>
  <p:sldSz cx="10439400" cy="7199313"/>
  <p:notesSz cx="6858000" cy="9144000"/>
  <p:custDataLst>
    <p:tags r:id="rId27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48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AF171-B0A3-4B96-96FC-EDBBAE16A493}" type="datetimeFigureOut">
              <a:rPr lang="nl-NL" smtClean="0"/>
              <a:t>1-6-2017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2213" y="1143000"/>
            <a:ext cx="4473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7789D-0755-43D1-B681-706906ECA1A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67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/>
              <a:t>Git</a:t>
            </a:r>
            <a:r>
              <a:rPr lang="en-US" sz="1200" dirty="0"/>
              <a:t> is a mature, actively maintained open source project originally developed in 2005 by Linus Torvalds, the famous creator of the Linux operating system kernel.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7789D-0755-43D1-B681-706906ECA1AE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4379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Repositories can contain all sorts of files. Next code from all sort of languages, for example data files and graphical files can be part of your repository. 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7789D-0755-43D1-B681-706906ECA1AE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4021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Why not only </a:t>
            </a:r>
            <a:r>
              <a:rPr lang="en-US" sz="1200" dirty="0" err="1"/>
              <a:t>gitlab</a:t>
            </a:r>
            <a:r>
              <a:rPr lang="en-US" sz="1200" dirty="0"/>
              <a:t>? (</a:t>
            </a:r>
            <a:r>
              <a:rPr lang="en-US" sz="1200" dirty="0" err="1"/>
              <a:t>deze</a:t>
            </a:r>
            <a:r>
              <a:rPr lang="en-US" sz="1200" dirty="0"/>
              <a:t> </a:t>
            </a:r>
            <a:r>
              <a:rPr lang="en-US" sz="1200" dirty="0" err="1"/>
              <a:t>vraag</a:t>
            </a:r>
            <a:r>
              <a:rPr lang="en-US" sz="1200" dirty="0"/>
              <a:t> </a:t>
            </a:r>
            <a:r>
              <a:rPr lang="en-US" sz="1200" dirty="0" err="1"/>
              <a:t>ga</a:t>
            </a:r>
            <a:r>
              <a:rPr lang="en-US" sz="1200" dirty="0"/>
              <a:t> </a:t>
            </a:r>
            <a:r>
              <a:rPr lang="en-US" sz="1200" dirty="0" err="1"/>
              <a:t>je</a:t>
            </a:r>
            <a:r>
              <a:rPr lang="en-US" sz="1200" dirty="0"/>
              <a:t> </a:t>
            </a:r>
            <a:r>
              <a:rPr lang="en-US" sz="1200" dirty="0" err="1"/>
              <a:t>denk</a:t>
            </a:r>
            <a:r>
              <a:rPr lang="en-US" sz="1200" dirty="0"/>
              <a:t> </a:t>
            </a:r>
            <a:r>
              <a:rPr lang="en-US" sz="1200" dirty="0" err="1"/>
              <a:t>ik</a:t>
            </a:r>
            <a:r>
              <a:rPr lang="en-US" sz="1200" dirty="0"/>
              <a:t> </a:t>
            </a:r>
            <a:r>
              <a:rPr lang="en-US" sz="1200" dirty="0" err="1"/>
              <a:t>krijgen</a:t>
            </a:r>
            <a:r>
              <a:rPr lang="en-US" sz="1200" dirty="0"/>
              <a:t>). Zou </a:t>
            </a:r>
            <a:r>
              <a:rPr lang="en-US" sz="1200" dirty="0" err="1"/>
              <a:t>ik</a:t>
            </a:r>
            <a:r>
              <a:rPr lang="en-US" sz="1200" dirty="0"/>
              <a:t> </a:t>
            </a:r>
            <a:r>
              <a:rPr lang="en-US" sz="1200" dirty="0" err="1"/>
              <a:t>niet</a:t>
            </a:r>
            <a:r>
              <a:rPr lang="en-US" sz="1200" dirty="0"/>
              <a:t> op slide </a:t>
            </a:r>
            <a:r>
              <a:rPr lang="en-US" sz="1200" dirty="0" err="1"/>
              <a:t>opnemen</a:t>
            </a:r>
            <a:r>
              <a:rPr lang="en-US" sz="1200" dirty="0"/>
              <a:t> maar </a:t>
            </a:r>
            <a:r>
              <a:rPr lang="en-US" sz="1200" dirty="0" err="1"/>
              <a:t>wel</a:t>
            </a:r>
            <a:r>
              <a:rPr lang="en-US" sz="1200" dirty="0"/>
              <a:t> in </a:t>
            </a:r>
            <a:r>
              <a:rPr lang="en-US" sz="1200" dirty="0" err="1"/>
              <a:t>je</a:t>
            </a:r>
            <a:r>
              <a:rPr lang="en-US" sz="1200" dirty="0"/>
              <a:t> voice over direct </a:t>
            </a:r>
            <a:r>
              <a:rPr lang="en-US" sz="1200" dirty="0" err="1"/>
              <a:t>noemen</a:t>
            </a:r>
            <a:r>
              <a:rPr lang="en-US" sz="1200" dirty="0"/>
              <a:t>.</a:t>
            </a:r>
            <a:endParaRPr lang="nl-NL" sz="1200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7789D-0755-43D1-B681-706906ECA1AE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8857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0" y="0"/>
            <a:ext cx="10439400" cy="5362831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644349" y="3253947"/>
            <a:ext cx="6788577" cy="115364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100"/>
              </a:lnSpc>
              <a:buNone/>
              <a:defRPr sz="3263" b="0" i="0">
                <a:solidFill>
                  <a:schemeClr val="bg1"/>
                </a:solidFill>
                <a:latin typeface="+mj-lt"/>
                <a:ea typeface="Neue Haas Grotesk Display Pro 75" charset="0"/>
                <a:cs typeface="Neue Haas Grotesk Display Pro 75" charset="0"/>
              </a:defRPr>
            </a:lvl1pPr>
            <a:lvl2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2pPr>
            <a:lvl3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3pPr>
            <a:lvl4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4pPr>
            <a:lvl5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5pPr>
          </a:lstStyle>
          <a:p>
            <a:pPr lvl="0"/>
            <a:r>
              <a:rPr lang="nl-NL" dirty="0"/>
              <a:t>Type titel hier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644348" y="935039"/>
            <a:ext cx="6788576" cy="49834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305" b="0" i="0">
                <a:solidFill>
                  <a:schemeClr val="bg1"/>
                </a:solidFill>
                <a:latin typeface="+mn-lt"/>
                <a:ea typeface="Neue Haas Grotesk Text Pro 55 Roman" charset="0"/>
                <a:cs typeface="Neue Haas Grotesk Text Pro 55 Roman" charset="0"/>
              </a:defRPr>
            </a:lvl1pPr>
            <a:lvl2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2pPr>
            <a:lvl3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3pPr>
            <a:lvl4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4pPr>
            <a:lvl5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5pPr>
          </a:lstStyle>
          <a:p>
            <a:pPr lvl="0"/>
            <a:r>
              <a:rPr lang="nl-NL" dirty="0"/>
              <a:t>Subtitel</a:t>
            </a:r>
            <a:br>
              <a:rPr lang="nl-NL" dirty="0"/>
            </a:br>
            <a:r>
              <a:rPr lang="nl-NL" dirty="0"/>
              <a:t>Datum / Versie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6524370"/>
            <a:ext cx="10439400" cy="3707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9363" tIns="29363" rIns="29363" bIns="58728" rtlCol="0" anchor="ctr"/>
          <a:lstStyle/>
          <a:p>
            <a:pPr algn="ctr"/>
            <a:endParaRPr lang="en-US" sz="1142" dirty="0" err="1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7868337" y="5911733"/>
            <a:ext cx="1564588" cy="694293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Klantlogo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1006475" y="4114802"/>
            <a:ext cx="762000" cy="190500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441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06476" y="629685"/>
            <a:ext cx="8426450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3879852" y="1435100"/>
            <a:ext cx="5553075" cy="14859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39853" indent="-139853">
              <a:buFont typeface="Arial" charset="0"/>
              <a:buChar char="•"/>
              <a:defRPr sz="734">
                <a:solidFill>
                  <a:schemeClr val="tx1"/>
                </a:solidFill>
              </a:defRPr>
            </a:lvl1pPr>
            <a:lvl2pPr marL="475121" indent="-139853">
              <a:buFont typeface="Arial" charset="0"/>
              <a:buChar char="•"/>
              <a:defRPr sz="734">
                <a:solidFill>
                  <a:schemeClr val="tx1"/>
                </a:solidFill>
              </a:defRPr>
            </a:lvl2pPr>
            <a:lvl3pPr marL="991432" indent="-139853">
              <a:buFont typeface="Arial" charset="0"/>
              <a:buChar char="•"/>
              <a:defRPr sz="734">
                <a:solidFill>
                  <a:schemeClr val="tx1"/>
                </a:solidFill>
              </a:defRPr>
            </a:lvl3pPr>
          </a:lstStyle>
          <a:p>
            <a:pPr lvl="0"/>
            <a:r>
              <a:rPr lang="nl-NL" dirty="0"/>
              <a:t>Type hier argumentatie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006477" y="1435100"/>
            <a:ext cx="2553688" cy="1485901"/>
          </a:xfrm>
          <a:prstGeom prst="rect">
            <a:avLst/>
          </a:prstGeom>
        </p:spPr>
        <p:txBody>
          <a:bodyPr vert="horz" lIns="270000" anchor="t" anchorCtr="0"/>
          <a:lstStyle>
            <a:lvl1pPr algn="l">
              <a:lnSpc>
                <a:spcPct val="120000"/>
              </a:lnSpc>
              <a:defRPr sz="734" b="1" i="0" baseline="0">
                <a:ln>
                  <a:noFill/>
                </a:ln>
                <a:solidFill>
                  <a:schemeClr val="tx1"/>
                </a:solidFill>
                <a:latin typeface="Neue Haas Grotesk Text Pro 75" charset="0"/>
                <a:ea typeface="Neue Haas Grotesk Text Pro 75" charset="0"/>
                <a:cs typeface="Neue Haas Grotesk Text Pro 75" charset="0"/>
              </a:defRPr>
            </a:lvl1pPr>
          </a:lstStyle>
          <a:p>
            <a:pPr lvl="0"/>
            <a:r>
              <a:rPr lang="nl-NL" dirty="0"/>
              <a:t>Type hier een statement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1017799" y="1435100"/>
            <a:ext cx="0" cy="1485901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/>
          <p:cNvSpPr>
            <a:spLocks noGrp="1"/>
          </p:cNvSpPr>
          <p:nvPr>
            <p:ph idx="13" hasCustomPrompt="1"/>
          </p:nvPr>
        </p:nvSpPr>
        <p:spPr>
          <a:xfrm>
            <a:off x="3879852" y="3136900"/>
            <a:ext cx="5553075" cy="14859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39853" indent="-139853">
              <a:buFont typeface="Arial" charset="0"/>
              <a:buChar char="•"/>
              <a:defRPr/>
            </a:lvl1pPr>
          </a:lstStyle>
          <a:p>
            <a:pPr lvl="0"/>
            <a:r>
              <a:rPr lang="nl-NL" dirty="0"/>
              <a:t>Type hier argumentatie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006477" y="3136900"/>
            <a:ext cx="2553688" cy="1485901"/>
          </a:xfrm>
          <a:prstGeom prst="rect">
            <a:avLst/>
          </a:prstGeom>
        </p:spPr>
        <p:txBody>
          <a:bodyPr vert="horz" lIns="270000" anchor="t" anchorCtr="0"/>
          <a:lstStyle>
            <a:lvl1pPr algn="l">
              <a:lnSpc>
                <a:spcPct val="120000"/>
              </a:lnSpc>
              <a:defRPr sz="734" b="1" i="0">
                <a:ln>
                  <a:noFill/>
                </a:ln>
                <a:solidFill>
                  <a:schemeClr val="tx1"/>
                </a:solidFill>
                <a:latin typeface="Neue Haas Grotesk Text Pro 75" charset="0"/>
                <a:ea typeface="Neue Haas Grotesk Text Pro 75" charset="0"/>
                <a:cs typeface="Neue Haas Grotesk Text Pro 75" charset="0"/>
              </a:defRPr>
            </a:lvl1pPr>
          </a:lstStyle>
          <a:p>
            <a:pPr lvl="0"/>
            <a:r>
              <a:rPr lang="nl-NL" dirty="0"/>
              <a:t>Type hier een statement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017799" y="3098799"/>
            <a:ext cx="0" cy="1485901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/>
          <p:cNvSpPr>
            <a:spLocks noGrp="1"/>
          </p:cNvSpPr>
          <p:nvPr>
            <p:ph idx="15" hasCustomPrompt="1"/>
          </p:nvPr>
        </p:nvSpPr>
        <p:spPr>
          <a:xfrm>
            <a:off x="3879852" y="4851400"/>
            <a:ext cx="5553075" cy="14859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39853" indent="-139853">
              <a:buFont typeface="Arial" charset="0"/>
              <a:buChar char="•"/>
              <a:defRPr/>
            </a:lvl1pPr>
          </a:lstStyle>
          <a:p>
            <a:pPr lvl="0"/>
            <a:r>
              <a:rPr lang="nl-NL" dirty="0"/>
              <a:t>Type hier argumentatie</a:t>
            </a:r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006477" y="4851400"/>
            <a:ext cx="2553688" cy="1485901"/>
          </a:xfrm>
          <a:prstGeom prst="rect">
            <a:avLst/>
          </a:prstGeom>
        </p:spPr>
        <p:txBody>
          <a:bodyPr vert="horz" lIns="270000" anchor="t" anchorCtr="0"/>
          <a:lstStyle>
            <a:lvl1pPr algn="l">
              <a:lnSpc>
                <a:spcPct val="120000"/>
              </a:lnSpc>
              <a:defRPr sz="734"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Type hier een statement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1017799" y="4838700"/>
            <a:ext cx="0" cy="1485901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94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06476" y="629685"/>
            <a:ext cx="8426450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3879852" y="1435101"/>
            <a:ext cx="5553075" cy="10668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Type hier een uitleg over dit statement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006477" y="1435101"/>
            <a:ext cx="2553688" cy="1066801"/>
          </a:xfrm>
          <a:prstGeom prst="rect">
            <a:avLst/>
          </a:prstGeom>
        </p:spPr>
        <p:txBody>
          <a:bodyPr vert="horz" lIns="270000" anchor="t" anchorCtr="0"/>
          <a:lstStyle>
            <a:lvl1pPr algn="l">
              <a:lnSpc>
                <a:spcPct val="120000"/>
              </a:lnSpc>
              <a:defRPr sz="734" b="1" baseline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Type hier een statement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1006476" y="1435101"/>
            <a:ext cx="0" cy="1066801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"/>
          <p:cNvSpPr>
            <a:spLocks noGrp="1"/>
          </p:cNvSpPr>
          <p:nvPr>
            <p:ph idx="13" hasCustomPrompt="1"/>
          </p:nvPr>
        </p:nvSpPr>
        <p:spPr>
          <a:xfrm>
            <a:off x="3879852" y="2730501"/>
            <a:ext cx="5553075" cy="10668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Type hier een uitleg over dit statement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006477" y="2730501"/>
            <a:ext cx="2553688" cy="1066801"/>
          </a:xfrm>
          <a:prstGeom prst="rect">
            <a:avLst/>
          </a:prstGeom>
        </p:spPr>
        <p:txBody>
          <a:bodyPr vert="horz" lIns="270000" anchor="t" anchorCtr="0"/>
          <a:lstStyle>
            <a:lvl1pPr algn="l">
              <a:lnSpc>
                <a:spcPct val="120000"/>
              </a:lnSpc>
              <a:defRPr sz="734" b="1" baseline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Type hier een statement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006476" y="2730501"/>
            <a:ext cx="0" cy="1066801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"/>
          <p:cNvSpPr>
            <a:spLocks noGrp="1"/>
          </p:cNvSpPr>
          <p:nvPr>
            <p:ph idx="15" hasCustomPrompt="1"/>
          </p:nvPr>
        </p:nvSpPr>
        <p:spPr>
          <a:xfrm>
            <a:off x="3879852" y="4000501"/>
            <a:ext cx="5553075" cy="10668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Type hier een uitleg over dit statement</a:t>
            </a:r>
          </a:p>
        </p:txBody>
      </p:sp>
      <p:sp>
        <p:nvSpPr>
          <p:cNvPr id="27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006477" y="4000501"/>
            <a:ext cx="2553688" cy="1066801"/>
          </a:xfrm>
          <a:prstGeom prst="rect">
            <a:avLst/>
          </a:prstGeom>
        </p:spPr>
        <p:txBody>
          <a:bodyPr vert="horz" lIns="270000" anchor="t" anchorCtr="0"/>
          <a:lstStyle>
            <a:lvl1pPr algn="l">
              <a:lnSpc>
                <a:spcPct val="120000"/>
              </a:lnSpc>
              <a:defRPr sz="734" b="1" baseline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Type hier een statement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1006476" y="4000501"/>
            <a:ext cx="0" cy="1066801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/>
          <p:cNvSpPr>
            <a:spLocks noGrp="1"/>
          </p:cNvSpPr>
          <p:nvPr>
            <p:ph idx="17" hasCustomPrompt="1"/>
          </p:nvPr>
        </p:nvSpPr>
        <p:spPr>
          <a:xfrm>
            <a:off x="3879852" y="5268914"/>
            <a:ext cx="5553075" cy="10668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Type hier een uitleg over dit statement</a:t>
            </a:r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006477" y="5268914"/>
            <a:ext cx="2553688" cy="1066801"/>
          </a:xfrm>
          <a:prstGeom prst="rect">
            <a:avLst/>
          </a:prstGeom>
        </p:spPr>
        <p:txBody>
          <a:bodyPr vert="horz" lIns="270000" anchor="t" anchorCtr="0"/>
          <a:lstStyle>
            <a:lvl1pPr algn="l">
              <a:lnSpc>
                <a:spcPct val="120000"/>
              </a:lnSpc>
              <a:defRPr sz="734" b="1" baseline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Type hier een statement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006476" y="5268914"/>
            <a:ext cx="0" cy="1066801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9999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06476" y="629685"/>
            <a:ext cx="8426450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3879852" y="1435101"/>
            <a:ext cx="5553075" cy="8471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Type hier een uitleg over dit statement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006477" y="1435101"/>
            <a:ext cx="2553688" cy="847154"/>
          </a:xfrm>
          <a:prstGeom prst="rect">
            <a:avLst/>
          </a:prstGeom>
        </p:spPr>
        <p:txBody>
          <a:bodyPr vert="horz" lIns="270000" anchor="t" anchorCtr="0"/>
          <a:lstStyle>
            <a:lvl1pPr algn="l">
              <a:lnSpc>
                <a:spcPct val="120000"/>
              </a:lnSpc>
              <a:defRPr sz="734" b="1" baseline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Type hier een statement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1006476" y="1435100"/>
            <a:ext cx="0" cy="847154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"/>
          <p:cNvSpPr>
            <a:spLocks noGrp="1"/>
          </p:cNvSpPr>
          <p:nvPr>
            <p:ph idx="13" hasCustomPrompt="1"/>
          </p:nvPr>
        </p:nvSpPr>
        <p:spPr>
          <a:xfrm>
            <a:off x="3879852" y="2438194"/>
            <a:ext cx="5553075" cy="8471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Type hier een uitleg over dit statement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006477" y="2438194"/>
            <a:ext cx="2553688" cy="847154"/>
          </a:xfrm>
          <a:prstGeom prst="rect">
            <a:avLst/>
          </a:prstGeom>
        </p:spPr>
        <p:txBody>
          <a:bodyPr vert="horz" lIns="270000" anchor="t" anchorCtr="0"/>
          <a:lstStyle>
            <a:lvl1pPr algn="l">
              <a:lnSpc>
                <a:spcPct val="120000"/>
              </a:lnSpc>
              <a:defRPr sz="734" b="1" baseline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Type hier een statement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006476" y="2438193"/>
            <a:ext cx="0" cy="847154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"/>
          <p:cNvSpPr>
            <a:spLocks noGrp="1"/>
          </p:cNvSpPr>
          <p:nvPr>
            <p:ph idx="15" hasCustomPrompt="1"/>
          </p:nvPr>
        </p:nvSpPr>
        <p:spPr>
          <a:xfrm>
            <a:off x="3879852" y="3471265"/>
            <a:ext cx="5553075" cy="8471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Type hier een uitleg over dit statement</a:t>
            </a:r>
          </a:p>
        </p:txBody>
      </p:sp>
      <p:sp>
        <p:nvSpPr>
          <p:cNvPr id="27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006477" y="3471265"/>
            <a:ext cx="2553688" cy="847154"/>
          </a:xfrm>
          <a:prstGeom prst="rect">
            <a:avLst/>
          </a:prstGeom>
        </p:spPr>
        <p:txBody>
          <a:bodyPr vert="horz" lIns="270000" anchor="t" anchorCtr="0"/>
          <a:lstStyle>
            <a:lvl1pPr algn="l">
              <a:lnSpc>
                <a:spcPct val="120000"/>
              </a:lnSpc>
              <a:defRPr sz="734" b="1" baseline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Type hier een statement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1006476" y="3471264"/>
            <a:ext cx="0" cy="847154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/>
          <p:cNvSpPr>
            <a:spLocks noGrp="1"/>
          </p:cNvSpPr>
          <p:nvPr>
            <p:ph idx="17" hasCustomPrompt="1"/>
          </p:nvPr>
        </p:nvSpPr>
        <p:spPr>
          <a:xfrm>
            <a:off x="3879852" y="4494901"/>
            <a:ext cx="5553075" cy="8471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Type hier een uitleg over dit statement</a:t>
            </a:r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006477" y="4494901"/>
            <a:ext cx="2553688" cy="847154"/>
          </a:xfrm>
          <a:prstGeom prst="rect">
            <a:avLst/>
          </a:prstGeom>
        </p:spPr>
        <p:txBody>
          <a:bodyPr vert="horz" lIns="270000" anchor="t" anchorCtr="0"/>
          <a:lstStyle>
            <a:lvl1pPr algn="l">
              <a:lnSpc>
                <a:spcPct val="120000"/>
              </a:lnSpc>
              <a:defRPr sz="734" b="1" baseline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Type hier een statement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006476" y="4494900"/>
            <a:ext cx="0" cy="847154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/>
          <p:cNvSpPr>
            <a:spLocks noGrp="1"/>
          </p:cNvSpPr>
          <p:nvPr>
            <p:ph idx="19" hasCustomPrompt="1"/>
          </p:nvPr>
        </p:nvSpPr>
        <p:spPr>
          <a:xfrm>
            <a:off x="3879852" y="5488560"/>
            <a:ext cx="5553075" cy="8471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Type hier een uitleg over dit statement</a:t>
            </a:r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006477" y="5488560"/>
            <a:ext cx="2553688" cy="847154"/>
          </a:xfrm>
          <a:prstGeom prst="rect">
            <a:avLst/>
          </a:prstGeom>
        </p:spPr>
        <p:txBody>
          <a:bodyPr vert="horz" lIns="270000" anchor="t" anchorCtr="0"/>
          <a:lstStyle>
            <a:lvl1pPr algn="l">
              <a:lnSpc>
                <a:spcPct val="120000"/>
              </a:lnSpc>
              <a:defRPr sz="734" b="1" baseline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Type hier een statement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1006476" y="5488559"/>
            <a:ext cx="0" cy="847154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42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06476" y="629685"/>
            <a:ext cx="8426450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87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leen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879851" y="1433512"/>
            <a:ext cx="5553075" cy="150018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ts val="4895"/>
              </a:lnSpc>
              <a:buNone/>
              <a:defRPr sz="4895" b="0" i="0" baseline="0">
                <a:solidFill>
                  <a:schemeClr val="accent2"/>
                </a:solidFill>
                <a:latin typeface="+mj-lt"/>
                <a:ea typeface="Neue Haas Grotesk Display Pro 75" charset="0"/>
                <a:cs typeface="Neue Haas Grotesk Display Pro 75" charset="0"/>
              </a:defRPr>
            </a:lvl1pPr>
            <a:lvl2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2pPr>
            <a:lvl3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3pPr>
            <a:lvl4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4pPr>
            <a:lvl5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5pPr>
          </a:lstStyle>
          <a:p>
            <a:pPr lvl="0"/>
            <a:r>
              <a:rPr lang="nl-NL" dirty="0"/>
              <a:t>Type tekst van een quote hier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1006475" y="4114802"/>
            <a:ext cx="762000" cy="190500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69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beelding met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"/>
            <a:ext cx="10439400" cy="7199312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 err="1"/>
              <a:t>Afbeelding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879851" y="1433512"/>
            <a:ext cx="5553075" cy="14874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ts val="4895"/>
              </a:lnSpc>
              <a:buNone/>
              <a:defRPr sz="4895" b="0" i="0" baseline="0">
                <a:solidFill>
                  <a:schemeClr val="bg1"/>
                </a:solidFill>
                <a:latin typeface="+mj-lt"/>
                <a:ea typeface="Neue Haas Grotesk Display Pro 75" charset="0"/>
                <a:cs typeface="Neue Haas Grotesk Display Pro 75" charset="0"/>
              </a:defRPr>
            </a:lvl1pPr>
            <a:lvl2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2pPr>
            <a:lvl3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3pPr>
            <a:lvl4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4pPr>
            <a:lvl5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5pPr>
          </a:lstStyle>
          <a:p>
            <a:pPr lvl="0"/>
            <a:r>
              <a:rPr lang="nl-NL" dirty="0"/>
              <a:t>Type tekst van een quote hier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1006475" y="4114802"/>
            <a:ext cx="762000" cy="190500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270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met afbeelding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422899" y="629685"/>
            <a:ext cx="4010026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016500" cy="7199313"/>
          </a:xfrm>
          <a:solidFill>
            <a:schemeClr val="accent2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Afbeelding</a:t>
            </a:r>
            <a:endParaRPr lang="en-US" dirty="0"/>
          </a:p>
          <a:p>
            <a:r>
              <a:rPr lang="en-US" dirty="0"/>
              <a:t>of </a:t>
            </a:r>
            <a:r>
              <a:rPr lang="en-US" dirty="0" err="1"/>
              <a:t>achtergrondkleur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422901" y="1433514"/>
            <a:ext cx="4010025" cy="4902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1006477" y="4459446"/>
            <a:ext cx="3578225" cy="19812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100"/>
              </a:lnSpc>
              <a:buNone/>
              <a:defRPr sz="2936" b="0" i="0" baseline="0">
                <a:solidFill>
                  <a:schemeClr val="bg1"/>
                </a:solidFill>
                <a:latin typeface="+mj-lt"/>
                <a:ea typeface="Neue Haas Grotesk Display Pro 75" charset="0"/>
                <a:cs typeface="Neue Haas Grotesk Display Pro 75" charset="0"/>
              </a:defRPr>
            </a:lvl1pPr>
            <a:lvl2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2pPr>
            <a:lvl3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3pPr>
            <a:lvl4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4pPr>
            <a:lvl5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5pPr>
          </a:lstStyle>
          <a:p>
            <a:pPr lvl="0"/>
            <a:r>
              <a:rPr lang="nl-NL" dirty="0"/>
              <a:t>“Hier is ruimte voor een afbeelding met cijfers of quote”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03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+subkop met afbeelding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422899" y="935038"/>
            <a:ext cx="4010026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016500" cy="7199313"/>
          </a:xfr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err="1"/>
              <a:t>Afbeelding</a:t>
            </a:r>
            <a:endParaRPr lang="en-US" dirty="0"/>
          </a:p>
          <a:p>
            <a:r>
              <a:rPr lang="en-US" dirty="0"/>
              <a:t>of </a:t>
            </a:r>
            <a:r>
              <a:rPr lang="en-US" dirty="0" err="1"/>
              <a:t>achtergrondkleur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422901" y="1714719"/>
            <a:ext cx="4010025" cy="46209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1006477" y="4459447"/>
            <a:ext cx="3578225" cy="19812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100"/>
              </a:lnSpc>
              <a:buNone/>
              <a:defRPr sz="2936" b="0" i="0" baseline="0">
                <a:solidFill>
                  <a:schemeClr val="bg1"/>
                </a:solidFill>
                <a:latin typeface="+mj-lt"/>
                <a:ea typeface="Neue Haas Grotesk Display Pro 75" charset="0"/>
                <a:cs typeface="Neue Haas Grotesk Display Pro 75" charset="0"/>
              </a:defRPr>
            </a:lvl1pPr>
            <a:lvl2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2pPr>
            <a:lvl3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3pPr>
            <a:lvl4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4pPr>
            <a:lvl5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5pPr>
          </a:lstStyle>
          <a:p>
            <a:pPr lvl="0"/>
            <a:r>
              <a:rPr lang="nl-NL" dirty="0"/>
              <a:t>“Hier is ruimte voor een afbeelding met cijfers of quote”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5422901" y="635001"/>
            <a:ext cx="4010025" cy="182563"/>
          </a:xfrm>
        </p:spPr>
        <p:txBody>
          <a:bodyPr/>
          <a:lstStyle>
            <a:lvl1pPr marL="0" indent="0">
              <a:lnSpc>
                <a:spcPts val="1300"/>
              </a:lnSpc>
              <a:buNone/>
              <a:defRPr sz="979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>
              <a:lnSpc>
                <a:spcPts val="1300"/>
              </a:lnSpc>
            </a:pPr>
            <a:r>
              <a:rPr lang="nl-NL" sz="1060" dirty="0">
                <a:solidFill>
                  <a:schemeClr val="accent2"/>
                </a:solidFill>
              </a:rPr>
              <a:t>Click </a:t>
            </a:r>
            <a:r>
              <a:rPr lang="nl-NL" sz="1060" dirty="0" err="1">
                <a:solidFill>
                  <a:schemeClr val="accent2"/>
                </a:solidFill>
              </a:rPr>
              <a:t>to</a:t>
            </a:r>
            <a:r>
              <a:rPr lang="nl-NL" sz="1060" dirty="0">
                <a:solidFill>
                  <a:schemeClr val="accent2"/>
                </a:solidFill>
              </a:rPr>
              <a:t> </a:t>
            </a:r>
            <a:r>
              <a:rPr lang="nl-NL" sz="1060" dirty="0" err="1">
                <a:solidFill>
                  <a:schemeClr val="accent2"/>
                </a:solidFill>
              </a:rPr>
              <a:t>edit</a:t>
            </a:r>
            <a:r>
              <a:rPr lang="nl-NL" sz="1060" dirty="0">
                <a:solidFill>
                  <a:schemeClr val="accent2"/>
                </a:solidFill>
              </a:rPr>
              <a:t> Master </a:t>
            </a:r>
            <a:r>
              <a:rPr lang="nl-NL" sz="1060" dirty="0" err="1">
                <a:solidFill>
                  <a:schemeClr val="accent2"/>
                </a:solidFill>
              </a:rPr>
              <a:t>title</a:t>
            </a:r>
            <a:r>
              <a:rPr lang="nl-NL" sz="1060" dirty="0">
                <a:solidFill>
                  <a:schemeClr val="accent2"/>
                </a:solidFill>
              </a:rPr>
              <a:t> </a:t>
            </a:r>
            <a:r>
              <a:rPr lang="nl-NL" sz="1060" dirty="0" err="1">
                <a:solidFill>
                  <a:schemeClr val="accent2"/>
                </a:solidFill>
              </a:rPr>
              <a:t>style</a:t>
            </a:r>
            <a:endParaRPr lang="en-US" sz="106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65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met afbeelding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06476" y="629685"/>
            <a:ext cx="4020436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5422900" y="0"/>
            <a:ext cx="5016500" cy="7199313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 err="1"/>
              <a:t>Afbeelding</a:t>
            </a:r>
            <a:r>
              <a:rPr lang="en-US" dirty="0"/>
              <a:t> of </a:t>
            </a:r>
            <a:r>
              <a:rPr lang="en-US" dirty="0" err="1"/>
              <a:t>achtergrondkleur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006475" y="1433514"/>
            <a:ext cx="4022726" cy="4902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867401" y="4466940"/>
            <a:ext cx="3565525" cy="19812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100"/>
              </a:lnSpc>
              <a:buNone/>
              <a:defRPr sz="2936" b="0" i="0" baseline="0">
                <a:solidFill>
                  <a:schemeClr val="tx1"/>
                </a:solidFill>
                <a:latin typeface="+mj-lt"/>
                <a:ea typeface="Neue Haas Grotesk Display Pro 75" charset="0"/>
                <a:cs typeface="Neue Haas Grotesk Display Pro 75" charset="0"/>
              </a:defRPr>
            </a:lvl1pPr>
            <a:lvl2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2pPr>
            <a:lvl3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3pPr>
            <a:lvl4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4pPr>
            <a:lvl5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5pPr>
          </a:lstStyle>
          <a:p>
            <a:pPr lvl="0"/>
            <a:r>
              <a:rPr lang="nl-NL" dirty="0"/>
              <a:t>“Hier is ruimte voor een afbeelding met cijfers of quote”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78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+subkop met afbeelding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06476" y="935038"/>
            <a:ext cx="4020436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5422900" y="0"/>
            <a:ext cx="5016500" cy="7199313"/>
          </a:xfr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err="1"/>
              <a:t>Afbeelding</a:t>
            </a:r>
            <a:r>
              <a:rPr lang="en-US" dirty="0"/>
              <a:t> of </a:t>
            </a:r>
            <a:r>
              <a:rPr lang="en-US" dirty="0" err="1"/>
              <a:t>achtergrondkleur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006475" y="1714719"/>
            <a:ext cx="4022726" cy="46209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867401" y="4474435"/>
            <a:ext cx="3565525" cy="19812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100"/>
              </a:lnSpc>
              <a:buNone/>
              <a:defRPr sz="2936" b="0" i="0" baseline="0">
                <a:solidFill>
                  <a:schemeClr val="bg1"/>
                </a:solidFill>
                <a:latin typeface="+mj-lt"/>
                <a:ea typeface="Neue Haas Grotesk Display Pro 75" charset="0"/>
                <a:cs typeface="Neue Haas Grotesk Display Pro 75" charset="0"/>
              </a:defRPr>
            </a:lvl1pPr>
            <a:lvl2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2pPr>
            <a:lvl3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3pPr>
            <a:lvl4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4pPr>
            <a:lvl5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5pPr>
          </a:lstStyle>
          <a:p>
            <a:pPr lvl="0"/>
            <a:r>
              <a:rPr lang="nl-NL" dirty="0"/>
              <a:t>“Hier is ruimte voor een afbeelding met cijfers of quote”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1006475" y="635001"/>
            <a:ext cx="4021138" cy="182563"/>
          </a:xfrm>
        </p:spPr>
        <p:txBody>
          <a:bodyPr/>
          <a:lstStyle>
            <a:lvl1pPr marL="0" indent="0">
              <a:lnSpc>
                <a:spcPts val="1300"/>
              </a:lnSpc>
              <a:buNone/>
              <a:defRPr sz="979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>
              <a:lnSpc>
                <a:spcPts val="1300"/>
              </a:lnSpc>
            </a:pPr>
            <a:r>
              <a:rPr lang="nl-NL" sz="1060" dirty="0">
                <a:solidFill>
                  <a:schemeClr val="accent2"/>
                </a:solidFill>
              </a:rPr>
              <a:t>Click </a:t>
            </a:r>
            <a:r>
              <a:rPr lang="nl-NL" sz="1060" dirty="0" err="1">
                <a:solidFill>
                  <a:schemeClr val="accent2"/>
                </a:solidFill>
              </a:rPr>
              <a:t>to</a:t>
            </a:r>
            <a:r>
              <a:rPr lang="nl-NL" sz="1060" dirty="0">
                <a:solidFill>
                  <a:schemeClr val="accent2"/>
                </a:solidFill>
              </a:rPr>
              <a:t> </a:t>
            </a:r>
            <a:r>
              <a:rPr lang="nl-NL" sz="1060" dirty="0" err="1">
                <a:solidFill>
                  <a:schemeClr val="accent2"/>
                </a:solidFill>
              </a:rPr>
              <a:t>edit</a:t>
            </a:r>
            <a:r>
              <a:rPr lang="nl-NL" sz="1060" dirty="0">
                <a:solidFill>
                  <a:schemeClr val="accent2"/>
                </a:solidFill>
              </a:rPr>
              <a:t> Master </a:t>
            </a:r>
            <a:r>
              <a:rPr lang="nl-NL" sz="1060" dirty="0" err="1">
                <a:solidFill>
                  <a:schemeClr val="accent2"/>
                </a:solidFill>
              </a:rPr>
              <a:t>title</a:t>
            </a:r>
            <a:r>
              <a:rPr lang="nl-NL" sz="1060" dirty="0">
                <a:solidFill>
                  <a:schemeClr val="accent2"/>
                </a:solidFill>
              </a:rPr>
              <a:t> </a:t>
            </a:r>
            <a:r>
              <a:rPr lang="nl-NL" sz="1060" dirty="0" err="1">
                <a:solidFill>
                  <a:schemeClr val="accent2"/>
                </a:solidFill>
              </a:rPr>
              <a:t>style</a:t>
            </a:r>
            <a:endParaRPr lang="en-US" sz="106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0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06476" y="629685"/>
            <a:ext cx="8426450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879851" y="1433515"/>
            <a:ext cx="5553075" cy="3786187"/>
          </a:xfrm>
        </p:spPr>
        <p:txBody>
          <a:bodyPr>
            <a:normAutofit/>
          </a:bodyPr>
          <a:lstStyle>
            <a:lvl1pPr marL="290067" indent="-290067">
              <a:buClr>
                <a:schemeClr val="accent2"/>
              </a:buClr>
              <a:buFont typeface="+mj-lt"/>
              <a:buAutoNum type="arabicPeriod"/>
              <a:defRPr sz="1305" b="1"/>
            </a:lvl1pPr>
            <a:lvl2pPr marL="586609" indent="-296542">
              <a:buClr>
                <a:schemeClr val="accent2"/>
              </a:buClr>
              <a:buFont typeface="+mj-lt"/>
              <a:buAutoNum type="arabicPeriod"/>
              <a:defRPr sz="1305" b="1"/>
            </a:lvl2pPr>
            <a:lvl3pPr marL="876676" indent="-290067">
              <a:buClr>
                <a:schemeClr val="accent2"/>
              </a:buClr>
              <a:buFont typeface="+mj-lt"/>
              <a:buAutoNum type="arabicPeriod"/>
              <a:defRPr sz="1305" b="1"/>
            </a:lvl3pPr>
            <a:lvl4pPr marL="1173217" indent="-296542">
              <a:buClr>
                <a:schemeClr val="accent2"/>
              </a:buClr>
              <a:buFont typeface="+mj-lt"/>
              <a:buAutoNum type="arabicPeriod"/>
              <a:defRPr sz="1305" b="1"/>
            </a:lvl4pPr>
            <a:lvl5pPr marL="1463284" indent="-290067">
              <a:buClr>
                <a:schemeClr val="accent2"/>
              </a:buClr>
              <a:buFont typeface="+mj-lt"/>
              <a:buAutoNum type="arabicPeriod"/>
              <a:defRPr sz="1305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879850" y="5460272"/>
            <a:ext cx="5553074" cy="875442"/>
          </a:xfrm>
        </p:spPr>
        <p:txBody>
          <a:bodyPr>
            <a:noAutofit/>
          </a:bodyPr>
          <a:lstStyle>
            <a:lvl1pPr marL="0" indent="0">
              <a:buClr>
                <a:schemeClr val="accent2"/>
              </a:buClr>
              <a:buFont typeface="+mj-lt"/>
              <a:buNone/>
              <a:defRPr sz="571" b="0"/>
            </a:lvl1pPr>
            <a:lvl2pPr marL="290067" indent="0">
              <a:buClr>
                <a:schemeClr val="accent2"/>
              </a:buClr>
              <a:buFont typeface="+mj-lt"/>
              <a:buNone/>
              <a:defRPr sz="571" b="0"/>
            </a:lvl2pPr>
            <a:lvl3pPr marL="586609" indent="0">
              <a:buClr>
                <a:schemeClr val="accent2"/>
              </a:buClr>
              <a:buFont typeface="+mj-lt"/>
              <a:buNone/>
              <a:defRPr sz="571" b="0"/>
            </a:lvl3pPr>
            <a:lvl4pPr marL="876676" indent="0">
              <a:buClr>
                <a:schemeClr val="accent2"/>
              </a:buClr>
              <a:buFont typeface="+mj-lt"/>
              <a:buNone/>
              <a:defRPr sz="571" b="0"/>
            </a:lvl4pPr>
            <a:lvl5pPr marL="1173217" indent="0">
              <a:buClr>
                <a:schemeClr val="accent2"/>
              </a:buClr>
              <a:buFont typeface="+mj-lt"/>
              <a:buNone/>
              <a:defRPr sz="571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8" t="33778" r="27813" b="34950"/>
          <a:stretch/>
        </p:blipFill>
        <p:spPr>
          <a:xfrm>
            <a:off x="838200" y="5393144"/>
            <a:ext cx="1155701" cy="43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919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met liggende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3879851" y="4476883"/>
            <a:ext cx="5553074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006477" y="635001"/>
            <a:ext cx="8426449" cy="3444943"/>
          </a:xfrm>
          <a:solidFill>
            <a:schemeClr val="tx2">
              <a:lumMod val="10000"/>
              <a:lumOff val="9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err="1"/>
              <a:t>Afbeelding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879851" y="5181600"/>
            <a:ext cx="5553075" cy="1154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79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le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006476" y="635001"/>
            <a:ext cx="8426450" cy="5700712"/>
          </a:xfrm>
          <a:solidFill>
            <a:schemeClr val="tx2">
              <a:lumMod val="10000"/>
              <a:lumOff val="9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err="1"/>
              <a:t>Afbeelding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43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06476" y="639961"/>
            <a:ext cx="8426450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006476" y="1433514"/>
            <a:ext cx="8426450" cy="4902200"/>
          </a:xfrm>
          <a:solidFill>
            <a:schemeClr val="tx2">
              <a:lumMod val="10000"/>
              <a:lumOff val="9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err="1"/>
              <a:t>Afbeelding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845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006476" y="635002"/>
            <a:ext cx="8426450" cy="5202238"/>
          </a:xfrm>
          <a:solidFill>
            <a:schemeClr val="tx2">
              <a:lumMod val="10000"/>
              <a:lumOff val="9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err="1"/>
              <a:t>Afbeelding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006476" y="6166023"/>
            <a:ext cx="8426450" cy="169691"/>
          </a:xfrm>
        </p:spPr>
        <p:txBody>
          <a:bodyPr anchor="b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367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beelding volledig sche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"/>
            <a:ext cx="10439400" cy="7199312"/>
          </a:xfrm>
          <a:solidFill>
            <a:schemeClr val="tx2">
              <a:lumMod val="10000"/>
              <a:lumOff val="9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err="1"/>
              <a:t>Afbeelding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2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614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ant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109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4925" y="2103319"/>
            <a:ext cx="7829550" cy="1581330"/>
          </a:xfrm>
        </p:spPr>
        <p:txBody>
          <a:bodyPr anchor="b"/>
          <a:lstStyle>
            <a:lvl1pPr algn="ctr">
              <a:defRPr sz="5138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04925" y="3781306"/>
            <a:ext cx="7829550" cy="1738167"/>
          </a:xfrm>
        </p:spPr>
        <p:txBody>
          <a:bodyPr/>
          <a:lstStyle>
            <a:lvl1pPr marL="0" indent="0" algn="ctr">
              <a:buNone/>
              <a:defRPr sz="2055"/>
            </a:lvl1pPr>
            <a:lvl2pPr marL="391500" indent="0" algn="ctr">
              <a:buNone/>
              <a:defRPr sz="1713"/>
            </a:lvl2pPr>
            <a:lvl3pPr marL="783001" indent="0" algn="ctr">
              <a:buNone/>
              <a:defRPr sz="1541"/>
            </a:lvl3pPr>
            <a:lvl4pPr marL="1174501" indent="0" algn="ctr">
              <a:buNone/>
              <a:defRPr sz="1370"/>
            </a:lvl4pPr>
            <a:lvl5pPr marL="1566001" indent="0" algn="ctr">
              <a:buNone/>
              <a:defRPr sz="1370"/>
            </a:lvl5pPr>
            <a:lvl6pPr marL="1957502" indent="0" algn="ctr">
              <a:buNone/>
              <a:defRPr sz="1370"/>
            </a:lvl6pPr>
            <a:lvl7pPr marL="2349002" indent="0" algn="ctr">
              <a:buNone/>
              <a:defRPr sz="1370"/>
            </a:lvl7pPr>
            <a:lvl8pPr marL="2740503" indent="0" algn="ctr">
              <a:buNone/>
              <a:defRPr sz="1370"/>
            </a:lvl8pPr>
            <a:lvl9pPr marL="3132003" indent="0" algn="ctr">
              <a:buNone/>
              <a:defRPr sz="137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7710" y="6672698"/>
            <a:ext cx="2348865" cy="383297"/>
          </a:xfrm>
          <a:prstGeom prst="rect">
            <a:avLst/>
          </a:prstGeom>
        </p:spPr>
        <p:txBody>
          <a:bodyPr/>
          <a:lstStyle/>
          <a:p>
            <a:fld id="{0880A0CC-314D-40BA-9642-F573E40EB538}" type="datetimeFigureOut">
              <a:rPr lang="nl-NL" smtClean="0"/>
              <a:t>1-6-2017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58051" y="6672698"/>
            <a:ext cx="3523298" cy="383297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2827" y="6672698"/>
            <a:ext cx="2348865" cy="383297"/>
          </a:xfrm>
          <a:prstGeom prst="rect">
            <a:avLst/>
          </a:prstGeom>
        </p:spPr>
        <p:txBody>
          <a:bodyPr/>
          <a:lstStyle/>
          <a:p>
            <a:fld id="{CADF7C88-61ED-4C21-9790-09CBFCCA32B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38936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0" y="0"/>
            <a:ext cx="10439400" cy="5362831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644349" y="3253947"/>
            <a:ext cx="6788577" cy="115364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100"/>
              </a:lnSpc>
              <a:buNone/>
              <a:defRPr sz="3263" b="0" i="0">
                <a:solidFill>
                  <a:schemeClr val="bg1"/>
                </a:solidFill>
                <a:latin typeface="+mj-lt"/>
                <a:ea typeface="Neue Haas Grotesk Display Pro 75" charset="0"/>
                <a:cs typeface="Neue Haas Grotesk Display Pro 75" charset="0"/>
              </a:defRPr>
            </a:lvl1pPr>
            <a:lvl2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2pPr>
            <a:lvl3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3pPr>
            <a:lvl4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4pPr>
            <a:lvl5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5pPr>
          </a:lstStyle>
          <a:p>
            <a:pPr lvl="0"/>
            <a:r>
              <a:rPr lang="nl-NL" dirty="0"/>
              <a:t>Type titel hier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644348" y="935039"/>
            <a:ext cx="6788576" cy="49834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305" b="0" i="0">
                <a:solidFill>
                  <a:schemeClr val="bg1"/>
                </a:solidFill>
                <a:latin typeface="+mn-lt"/>
                <a:ea typeface="Neue Haas Grotesk Text Pro 55 Roman" charset="0"/>
                <a:cs typeface="Neue Haas Grotesk Text Pro 55 Roman" charset="0"/>
              </a:defRPr>
            </a:lvl1pPr>
            <a:lvl2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2pPr>
            <a:lvl3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3pPr>
            <a:lvl4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4pPr>
            <a:lvl5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5pPr>
          </a:lstStyle>
          <a:p>
            <a:pPr lvl="0"/>
            <a:r>
              <a:rPr lang="nl-NL" dirty="0"/>
              <a:t>Subtitel</a:t>
            </a:r>
            <a:br>
              <a:rPr lang="nl-NL" dirty="0"/>
            </a:br>
            <a:r>
              <a:rPr lang="nl-NL" dirty="0"/>
              <a:t>Datum / Versie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6524370"/>
            <a:ext cx="10439400" cy="3707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9363" tIns="29363" rIns="29363" bIns="58728" rtlCol="0" anchor="ctr"/>
          <a:lstStyle/>
          <a:p>
            <a:pPr algn="ctr"/>
            <a:endParaRPr lang="en-US" sz="1142" dirty="0" err="1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7868337" y="5911733"/>
            <a:ext cx="1564588" cy="694293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Klantlogo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1006475" y="4114802"/>
            <a:ext cx="762000" cy="190500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408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06476" y="629685"/>
            <a:ext cx="8426450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879851" y="1433515"/>
            <a:ext cx="5553075" cy="3786187"/>
          </a:xfrm>
        </p:spPr>
        <p:txBody>
          <a:bodyPr>
            <a:normAutofit/>
          </a:bodyPr>
          <a:lstStyle>
            <a:lvl1pPr marL="290067" indent="-290067">
              <a:buClr>
                <a:schemeClr val="accent2"/>
              </a:buClr>
              <a:buFont typeface="+mj-lt"/>
              <a:buAutoNum type="arabicPeriod"/>
              <a:defRPr sz="1305" b="1"/>
            </a:lvl1pPr>
            <a:lvl2pPr marL="586609" indent="-296542">
              <a:buClr>
                <a:schemeClr val="accent2"/>
              </a:buClr>
              <a:buFont typeface="+mj-lt"/>
              <a:buAutoNum type="arabicPeriod"/>
              <a:defRPr sz="1305" b="1"/>
            </a:lvl2pPr>
            <a:lvl3pPr marL="876676" indent="-290067">
              <a:buClr>
                <a:schemeClr val="accent2"/>
              </a:buClr>
              <a:buFont typeface="+mj-lt"/>
              <a:buAutoNum type="arabicPeriod"/>
              <a:defRPr sz="1305" b="1"/>
            </a:lvl3pPr>
            <a:lvl4pPr marL="1173217" indent="-296542">
              <a:buClr>
                <a:schemeClr val="accent2"/>
              </a:buClr>
              <a:buFont typeface="+mj-lt"/>
              <a:buAutoNum type="arabicPeriod"/>
              <a:defRPr sz="1305" b="1"/>
            </a:lvl4pPr>
            <a:lvl5pPr marL="1463284" indent="-290067">
              <a:buClr>
                <a:schemeClr val="accent2"/>
              </a:buClr>
              <a:buFont typeface="+mj-lt"/>
              <a:buAutoNum type="arabicPeriod"/>
              <a:defRPr sz="1305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879850" y="5460272"/>
            <a:ext cx="5553074" cy="875442"/>
          </a:xfrm>
        </p:spPr>
        <p:txBody>
          <a:bodyPr>
            <a:noAutofit/>
          </a:bodyPr>
          <a:lstStyle>
            <a:lvl1pPr marL="0" indent="0">
              <a:buClr>
                <a:schemeClr val="accent2"/>
              </a:buClr>
              <a:buFont typeface="+mj-lt"/>
              <a:buNone/>
              <a:defRPr sz="571" b="0"/>
            </a:lvl1pPr>
            <a:lvl2pPr marL="290067" indent="0">
              <a:buClr>
                <a:schemeClr val="accent2"/>
              </a:buClr>
              <a:buFont typeface="+mj-lt"/>
              <a:buNone/>
              <a:defRPr sz="571" b="0"/>
            </a:lvl2pPr>
            <a:lvl3pPr marL="586609" indent="0">
              <a:buClr>
                <a:schemeClr val="accent2"/>
              </a:buClr>
              <a:buFont typeface="+mj-lt"/>
              <a:buNone/>
              <a:defRPr sz="571" b="0"/>
            </a:lvl3pPr>
            <a:lvl4pPr marL="876676" indent="0">
              <a:buClr>
                <a:schemeClr val="accent2"/>
              </a:buClr>
              <a:buFont typeface="+mj-lt"/>
              <a:buNone/>
              <a:defRPr sz="571" b="0"/>
            </a:lvl4pPr>
            <a:lvl5pPr marL="1173217" indent="0">
              <a:buClr>
                <a:schemeClr val="accent2"/>
              </a:buClr>
              <a:buFont typeface="+mj-lt"/>
              <a:buNone/>
              <a:defRPr sz="571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8" t="33778" r="27813" b="34950"/>
          <a:stretch/>
        </p:blipFill>
        <p:spPr>
          <a:xfrm>
            <a:off x="838200" y="5393144"/>
            <a:ext cx="1155701" cy="43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226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entrale 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06476" y="629685"/>
            <a:ext cx="8426450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879851" y="1433515"/>
            <a:ext cx="5553075" cy="3786187"/>
          </a:xfrm>
        </p:spPr>
        <p:txBody>
          <a:bodyPr>
            <a:normAutofit/>
          </a:bodyPr>
          <a:lstStyle>
            <a:lvl1pPr marL="279708" indent="-279708">
              <a:buClr>
                <a:schemeClr val="accent2"/>
              </a:buClr>
              <a:buFont typeface="+mj-lt"/>
              <a:buAutoNum type="arabicPeriod"/>
              <a:defRPr sz="1060" b="1"/>
            </a:lvl1pPr>
            <a:lvl2pPr marL="441576" indent="-151509">
              <a:buClr>
                <a:schemeClr val="tx1"/>
              </a:buClr>
              <a:buFont typeface="Arial" charset="0"/>
              <a:buChar char="•"/>
              <a:defRPr sz="734" b="0"/>
            </a:lvl2pPr>
            <a:lvl3pPr marL="586609" indent="-145033">
              <a:buClr>
                <a:schemeClr val="tx1"/>
              </a:buClr>
              <a:buFont typeface="Arial" charset="0"/>
              <a:buChar char="•"/>
              <a:defRPr sz="734" b="0"/>
            </a:lvl3pPr>
            <a:lvl4pPr marL="731642" indent="-145033">
              <a:buClr>
                <a:schemeClr val="tx1"/>
              </a:buClr>
              <a:buFont typeface="Arial" charset="0"/>
              <a:buChar char="•"/>
              <a:defRPr sz="734" b="0"/>
            </a:lvl4pPr>
            <a:lvl5pPr marL="876676" indent="-145033">
              <a:buClr>
                <a:schemeClr val="tx1"/>
              </a:buClr>
              <a:buFont typeface="Arial" charset="0"/>
              <a:buChar char="•"/>
              <a:defRPr sz="734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8" t="33778" r="27813" b="34950"/>
          <a:stretch/>
        </p:blipFill>
        <p:spPr>
          <a:xfrm>
            <a:off x="838200" y="5393144"/>
            <a:ext cx="1155701" cy="43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596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entrale 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06476" y="629685"/>
            <a:ext cx="8426450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879851" y="1433515"/>
            <a:ext cx="5553075" cy="3786187"/>
          </a:xfrm>
        </p:spPr>
        <p:txBody>
          <a:bodyPr>
            <a:normAutofit/>
          </a:bodyPr>
          <a:lstStyle>
            <a:lvl1pPr marL="279708" indent="-279708">
              <a:buClr>
                <a:schemeClr val="accent2"/>
              </a:buClr>
              <a:buFont typeface="+mj-lt"/>
              <a:buAutoNum type="arabicPeriod"/>
              <a:defRPr sz="1060" b="1"/>
            </a:lvl1pPr>
            <a:lvl2pPr marL="441576" indent="-151509">
              <a:buClr>
                <a:schemeClr val="tx1"/>
              </a:buClr>
              <a:buFont typeface="Arial" charset="0"/>
              <a:buChar char="•"/>
              <a:defRPr sz="734" b="0"/>
            </a:lvl2pPr>
            <a:lvl3pPr marL="586609" indent="-145033">
              <a:buClr>
                <a:schemeClr val="tx1"/>
              </a:buClr>
              <a:buFont typeface="Arial" charset="0"/>
              <a:buChar char="•"/>
              <a:defRPr sz="734" b="0"/>
            </a:lvl3pPr>
            <a:lvl4pPr marL="731642" indent="-145033">
              <a:buClr>
                <a:schemeClr val="tx1"/>
              </a:buClr>
              <a:buFont typeface="Arial" charset="0"/>
              <a:buChar char="•"/>
              <a:defRPr sz="734" b="0"/>
            </a:lvl4pPr>
            <a:lvl5pPr marL="876676" indent="-145033">
              <a:buClr>
                <a:schemeClr val="tx1"/>
              </a:buClr>
              <a:buFont typeface="Arial" charset="0"/>
              <a:buChar char="•"/>
              <a:defRPr sz="734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8" t="33778" r="27813" b="34950"/>
          <a:stretch/>
        </p:blipFill>
        <p:spPr>
          <a:xfrm>
            <a:off x="838200" y="5393144"/>
            <a:ext cx="1155701" cy="43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590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06477" y="629685"/>
            <a:ext cx="8426448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006477" y="1433385"/>
            <a:ext cx="2553688" cy="4908237"/>
          </a:xfrm>
          <a:prstGeom prst="rect">
            <a:avLst/>
          </a:prstGeom>
        </p:spPr>
        <p:txBody>
          <a:bodyPr vert="horz" anchor="ctr" anchorCtr="0"/>
          <a:lstStyle>
            <a:lvl1pPr marL="0" indent="0" algn="r">
              <a:lnSpc>
                <a:spcPct val="120000"/>
              </a:lnSpc>
              <a:buNone/>
              <a:defRPr sz="1631">
                <a:ln>
                  <a:noFill/>
                </a:ln>
                <a:solidFill>
                  <a:schemeClr val="accent2"/>
                </a:solidFill>
                <a:latin typeface="NHaasGroteskDSPro-25Th" panose="020B0204020202020204" pitchFamily="34" charset="0"/>
              </a:defRPr>
            </a:lvl1pPr>
          </a:lstStyle>
          <a:p>
            <a:pPr lvl="0"/>
            <a:r>
              <a:rPr lang="nl-NL" dirty="0"/>
              <a:t>“</a:t>
            </a:r>
            <a:r>
              <a:rPr lang="nl-NL" dirty="0" err="1"/>
              <a:t>Add</a:t>
            </a:r>
            <a:r>
              <a:rPr lang="nl-NL" dirty="0"/>
              <a:t> quote </a:t>
            </a:r>
            <a:r>
              <a:rPr lang="nl-NL" dirty="0" err="1"/>
              <a:t>here</a:t>
            </a:r>
            <a:r>
              <a:rPr lang="nl-NL" dirty="0"/>
              <a:t>”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879851" y="1433514"/>
            <a:ext cx="5553075" cy="49022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06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met sub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006477" y="1714717"/>
            <a:ext cx="2553688" cy="4626903"/>
          </a:xfrm>
          <a:prstGeom prst="rect">
            <a:avLst/>
          </a:prstGeom>
        </p:spPr>
        <p:txBody>
          <a:bodyPr vert="horz" anchor="ctr" anchorCtr="0"/>
          <a:lstStyle>
            <a:lvl1pPr marL="0" indent="0" algn="r">
              <a:lnSpc>
                <a:spcPct val="120000"/>
              </a:lnSpc>
              <a:buNone/>
              <a:defRPr sz="1631">
                <a:ln>
                  <a:noFill/>
                </a:ln>
                <a:solidFill>
                  <a:schemeClr val="accent2"/>
                </a:solidFill>
                <a:latin typeface="NHaasGroteskDSPro-25Th" panose="020B0204020202020204" pitchFamily="34" charset="0"/>
              </a:defRPr>
            </a:lvl1pPr>
          </a:lstStyle>
          <a:p>
            <a:pPr lvl="0"/>
            <a:r>
              <a:rPr lang="nl-NL" dirty="0"/>
              <a:t>“</a:t>
            </a:r>
            <a:r>
              <a:rPr lang="nl-NL" dirty="0" err="1"/>
              <a:t>Add</a:t>
            </a:r>
            <a:r>
              <a:rPr lang="nl-NL" dirty="0"/>
              <a:t> quote </a:t>
            </a:r>
            <a:r>
              <a:rPr lang="nl-NL" dirty="0" err="1"/>
              <a:t>here</a:t>
            </a:r>
            <a:r>
              <a:rPr lang="nl-NL" dirty="0"/>
              <a:t>”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879851" y="1714500"/>
            <a:ext cx="5553075" cy="46212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006478" y="935038"/>
            <a:ext cx="8426448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006477" y="597294"/>
            <a:ext cx="8426449" cy="30003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lnSpc>
                <a:spcPct val="120000"/>
              </a:lnSpc>
              <a:buNone/>
              <a:defRPr sz="1060">
                <a:ln>
                  <a:noFill/>
                </a:ln>
                <a:solidFill>
                  <a:schemeClr val="accent2"/>
                </a:solidFill>
                <a:latin typeface="NeueHaasGroteskDisp Pro" panose="020B0804020202020204" pitchFamily="34" charset="0"/>
              </a:defRPr>
            </a:lvl1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43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06477" y="629685"/>
            <a:ext cx="8426449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1006476" y="1433514"/>
            <a:ext cx="4021138" cy="4902200"/>
          </a:xfrm>
        </p:spPr>
        <p:txBody>
          <a:bodyPr>
            <a:noAutofit/>
          </a:bodyPr>
          <a:lstStyle>
            <a:lvl1pPr marL="139853" indent="-139853" defTabSz="146828">
              <a:buFont typeface="Arial" panose="020B0604020202020204" pitchFamily="34" charset="0"/>
              <a:buChar char="•"/>
              <a:tabLst>
                <a:tab pos="145033" algn="l"/>
              </a:tabLst>
              <a:defRPr/>
            </a:lvl1pPr>
            <a:lvl2pPr marL="290067" indent="-145033" defTabSz="146828">
              <a:buFont typeface="NeueHaasGroteskText Pro" panose="020B0504020202020204" pitchFamily="34" charset="0"/>
              <a:buChar char="-"/>
              <a:tabLst>
                <a:tab pos="145033" algn="l"/>
              </a:tabLst>
              <a:defRPr/>
            </a:lvl2pPr>
            <a:lvl3pPr marL="441576" indent="-151509" defTabSz="146828">
              <a:buFont typeface="NeueHaasGroteskText Pro" panose="020B0504020202020204" pitchFamily="34" charset="0"/>
              <a:buChar char="-"/>
              <a:tabLst>
                <a:tab pos="145033" algn="l"/>
              </a:tabLst>
              <a:defRPr/>
            </a:lvl3pPr>
            <a:lvl4pPr marL="586609" indent="-145033" defTabSz="146828">
              <a:buFont typeface="NeueHaasGroteskText Pro" panose="020B0504020202020204" pitchFamily="34" charset="0"/>
              <a:buChar char="-"/>
              <a:tabLst>
                <a:tab pos="145033" algn="l"/>
              </a:tabLst>
              <a:defRPr/>
            </a:lvl4pPr>
            <a:lvl5pPr marL="731642" indent="-145033" defTabSz="146828">
              <a:buFont typeface="NeueHaasGroteskText Pro" panose="020B0504020202020204" pitchFamily="34" charset="0"/>
              <a:buChar char="-"/>
              <a:tabLst>
                <a:tab pos="145033" algn="l"/>
              </a:tabLs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3"/>
          </p:nvPr>
        </p:nvSpPr>
        <p:spPr>
          <a:xfrm>
            <a:off x="5411787" y="1433514"/>
            <a:ext cx="4021138" cy="49022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7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kolommen met sub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1006476" y="1707927"/>
            <a:ext cx="4021138" cy="4627788"/>
          </a:xfrm>
        </p:spPr>
        <p:txBody>
          <a:bodyPr>
            <a:noAutofit/>
          </a:bodyPr>
          <a:lstStyle>
            <a:lvl1pPr marL="139853" indent="-139853" defTabSz="146828">
              <a:buFont typeface="Arial" panose="020B0604020202020204" pitchFamily="34" charset="0"/>
              <a:buChar char="•"/>
              <a:tabLst>
                <a:tab pos="145033" algn="l"/>
              </a:tabLst>
              <a:defRPr/>
            </a:lvl1pPr>
            <a:lvl2pPr marL="290067" indent="-145033" defTabSz="146828">
              <a:buFont typeface="NeueHaasGroteskText Pro" panose="020B0504020202020204" pitchFamily="34" charset="0"/>
              <a:buChar char="-"/>
              <a:tabLst>
                <a:tab pos="145033" algn="l"/>
              </a:tabLst>
              <a:defRPr/>
            </a:lvl2pPr>
            <a:lvl3pPr marL="441576" indent="-151509" defTabSz="146828">
              <a:buFont typeface="NeueHaasGroteskText Pro" panose="020B0504020202020204" pitchFamily="34" charset="0"/>
              <a:buChar char="-"/>
              <a:tabLst>
                <a:tab pos="145033" algn="l"/>
              </a:tabLst>
              <a:defRPr/>
            </a:lvl3pPr>
            <a:lvl4pPr marL="586609" indent="-145033" defTabSz="146828">
              <a:buFont typeface="NeueHaasGroteskText Pro" panose="020B0504020202020204" pitchFamily="34" charset="0"/>
              <a:buChar char="-"/>
              <a:tabLst>
                <a:tab pos="145033" algn="l"/>
              </a:tabLst>
              <a:defRPr/>
            </a:lvl4pPr>
            <a:lvl5pPr marL="731642" indent="-145033" defTabSz="146828">
              <a:buFont typeface="NeueHaasGroteskText Pro" panose="020B0504020202020204" pitchFamily="34" charset="0"/>
              <a:buChar char="-"/>
              <a:tabLst>
                <a:tab pos="145033" algn="l"/>
              </a:tabLs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3"/>
          </p:nvPr>
        </p:nvSpPr>
        <p:spPr>
          <a:xfrm>
            <a:off x="5411787" y="1707927"/>
            <a:ext cx="4021138" cy="4627788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1006478" y="935038"/>
            <a:ext cx="8426448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006477" y="597294"/>
            <a:ext cx="8426449" cy="30003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lnSpc>
                <a:spcPct val="120000"/>
              </a:lnSpc>
              <a:buNone/>
              <a:defRPr sz="1060">
                <a:ln>
                  <a:noFill/>
                </a:ln>
                <a:solidFill>
                  <a:schemeClr val="accent2"/>
                </a:solidFill>
                <a:latin typeface="NeueHaasGroteskDisp Pro" panose="020B0804020202020204" pitchFamily="34" charset="0"/>
              </a:defRPr>
            </a:lvl1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25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kolommen met grafie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06477" y="629685"/>
            <a:ext cx="8426449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1006476" y="1433514"/>
            <a:ext cx="4021138" cy="49022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3"/>
          </p:nvPr>
        </p:nvSpPr>
        <p:spPr>
          <a:xfrm>
            <a:off x="5411787" y="1433515"/>
            <a:ext cx="4021138" cy="233651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4"/>
          </p:nvPr>
        </p:nvSpPr>
        <p:spPr>
          <a:xfrm>
            <a:off x="5411787" y="3987385"/>
            <a:ext cx="4021138" cy="2348328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97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06476" y="629685"/>
            <a:ext cx="8426450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3879852" y="1435101"/>
            <a:ext cx="5553075" cy="23622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  <a:lvl2pPr marL="145033" indent="0">
              <a:buNone/>
              <a:defRPr/>
            </a:lvl2pPr>
          </a:lstStyle>
          <a:p>
            <a:pPr lvl="0"/>
            <a:r>
              <a:rPr lang="nl-NL" dirty="0"/>
              <a:t>Type hier een uitleg over dit statement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006477" y="1435101"/>
            <a:ext cx="2553688" cy="2362201"/>
          </a:xfrm>
          <a:prstGeom prst="rect">
            <a:avLst/>
          </a:prstGeom>
        </p:spPr>
        <p:txBody>
          <a:bodyPr vert="horz" lIns="270000" anchor="t" anchorCtr="0"/>
          <a:lstStyle>
            <a:lvl1pPr algn="l">
              <a:lnSpc>
                <a:spcPct val="120000"/>
              </a:lnSpc>
              <a:defRPr sz="734" b="1" baseline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Type hier een statement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1017800" y="1435101"/>
            <a:ext cx="0" cy="2362201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"/>
          <p:cNvSpPr>
            <a:spLocks noGrp="1"/>
          </p:cNvSpPr>
          <p:nvPr>
            <p:ph idx="15" hasCustomPrompt="1"/>
          </p:nvPr>
        </p:nvSpPr>
        <p:spPr>
          <a:xfrm>
            <a:off x="3879852" y="4000499"/>
            <a:ext cx="5553075" cy="233521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Type hier een uitleg over dit statement</a:t>
            </a:r>
          </a:p>
        </p:txBody>
      </p:sp>
      <p:sp>
        <p:nvSpPr>
          <p:cNvPr id="27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006477" y="4000499"/>
            <a:ext cx="2553688" cy="2335214"/>
          </a:xfrm>
          <a:prstGeom prst="rect">
            <a:avLst/>
          </a:prstGeom>
        </p:spPr>
        <p:txBody>
          <a:bodyPr vert="horz" lIns="270000" anchor="t" anchorCtr="0"/>
          <a:lstStyle>
            <a:lvl1pPr algn="l">
              <a:lnSpc>
                <a:spcPct val="120000"/>
              </a:lnSpc>
              <a:defRPr sz="734" b="1" baseline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Type hier een statement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1017800" y="4000499"/>
            <a:ext cx="0" cy="2335214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82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06476" y="629685"/>
            <a:ext cx="8426450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3879852" y="1435100"/>
            <a:ext cx="5553075" cy="14859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39853" indent="-139853">
              <a:buFont typeface="Arial" charset="0"/>
              <a:buChar char="•"/>
              <a:defRPr sz="734">
                <a:solidFill>
                  <a:schemeClr val="tx1"/>
                </a:solidFill>
              </a:defRPr>
            </a:lvl1pPr>
            <a:lvl2pPr marL="475121" indent="-139853">
              <a:buFont typeface="Arial" charset="0"/>
              <a:buChar char="•"/>
              <a:defRPr sz="734">
                <a:solidFill>
                  <a:schemeClr val="tx1"/>
                </a:solidFill>
              </a:defRPr>
            </a:lvl2pPr>
            <a:lvl3pPr marL="991432" indent="-139853">
              <a:buFont typeface="Arial" charset="0"/>
              <a:buChar char="•"/>
              <a:defRPr sz="734">
                <a:solidFill>
                  <a:schemeClr val="tx1"/>
                </a:solidFill>
              </a:defRPr>
            </a:lvl3pPr>
          </a:lstStyle>
          <a:p>
            <a:pPr lvl="0"/>
            <a:r>
              <a:rPr lang="nl-NL" dirty="0"/>
              <a:t>Type hier argumentatie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006477" y="1435100"/>
            <a:ext cx="2553688" cy="1485901"/>
          </a:xfrm>
          <a:prstGeom prst="rect">
            <a:avLst/>
          </a:prstGeom>
        </p:spPr>
        <p:txBody>
          <a:bodyPr vert="horz" lIns="270000" anchor="t" anchorCtr="0"/>
          <a:lstStyle>
            <a:lvl1pPr algn="l">
              <a:lnSpc>
                <a:spcPct val="120000"/>
              </a:lnSpc>
              <a:defRPr sz="734" b="1" i="0" baseline="0">
                <a:ln>
                  <a:noFill/>
                </a:ln>
                <a:solidFill>
                  <a:schemeClr val="tx1"/>
                </a:solidFill>
                <a:latin typeface="Neue Haas Grotesk Text Pro 75" charset="0"/>
                <a:ea typeface="Neue Haas Grotesk Text Pro 75" charset="0"/>
                <a:cs typeface="Neue Haas Grotesk Text Pro 75" charset="0"/>
              </a:defRPr>
            </a:lvl1pPr>
          </a:lstStyle>
          <a:p>
            <a:pPr lvl="0"/>
            <a:r>
              <a:rPr lang="nl-NL" dirty="0"/>
              <a:t>Type hier een statement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1017799" y="1435100"/>
            <a:ext cx="0" cy="1485901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/>
          <p:cNvSpPr>
            <a:spLocks noGrp="1"/>
          </p:cNvSpPr>
          <p:nvPr>
            <p:ph idx="13" hasCustomPrompt="1"/>
          </p:nvPr>
        </p:nvSpPr>
        <p:spPr>
          <a:xfrm>
            <a:off x="3879852" y="3136900"/>
            <a:ext cx="5553075" cy="14859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39853" indent="-139853">
              <a:buFont typeface="Arial" charset="0"/>
              <a:buChar char="•"/>
              <a:defRPr/>
            </a:lvl1pPr>
          </a:lstStyle>
          <a:p>
            <a:pPr lvl="0"/>
            <a:r>
              <a:rPr lang="nl-NL" dirty="0"/>
              <a:t>Type hier argumentatie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006477" y="3136900"/>
            <a:ext cx="2553688" cy="1485901"/>
          </a:xfrm>
          <a:prstGeom prst="rect">
            <a:avLst/>
          </a:prstGeom>
        </p:spPr>
        <p:txBody>
          <a:bodyPr vert="horz" lIns="270000" anchor="t" anchorCtr="0"/>
          <a:lstStyle>
            <a:lvl1pPr algn="l">
              <a:lnSpc>
                <a:spcPct val="120000"/>
              </a:lnSpc>
              <a:defRPr sz="734" b="1" i="0">
                <a:ln>
                  <a:noFill/>
                </a:ln>
                <a:solidFill>
                  <a:schemeClr val="tx1"/>
                </a:solidFill>
                <a:latin typeface="Neue Haas Grotesk Text Pro 75" charset="0"/>
                <a:ea typeface="Neue Haas Grotesk Text Pro 75" charset="0"/>
                <a:cs typeface="Neue Haas Grotesk Text Pro 75" charset="0"/>
              </a:defRPr>
            </a:lvl1pPr>
          </a:lstStyle>
          <a:p>
            <a:pPr lvl="0"/>
            <a:r>
              <a:rPr lang="nl-NL" dirty="0"/>
              <a:t>Type hier een statement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017799" y="3098799"/>
            <a:ext cx="0" cy="1485901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/>
          <p:cNvSpPr>
            <a:spLocks noGrp="1"/>
          </p:cNvSpPr>
          <p:nvPr>
            <p:ph idx="15" hasCustomPrompt="1"/>
          </p:nvPr>
        </p:nvSpPr>
        <p:spPr>
          <a:xfrm>
            <a:off x="3879852" y="4851400"/>
            <a:ext cx="5553075" cy="14859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39853" indent="-139853">
              <a:buFont typeface="Arial" charset="0"/>
              <a:buChar char="•"/>
              <a:defRPr/>
            </a:lvl1pPr>
          </a:lstStyle>
          <a:p>
            <a:pPr lvl="0"/>
            <a:r>
              <a:rPr lang="nl-NL" dirty="0"/>
              <a:t>Type hier argumentatie</a:t>
            </a:r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006477" y="4851400"/>
            <a:ext cx="2553688" cy="1485901"/>
          </a:xfrm>
          <a:prstGeom prst="rect">
            <a:avLst/>
          </a:prstGeom>
        </p:spPr>
        <p:txBody>
          <a:bodyPr vert="horz" lIns="270000" anchor="t" anchorCtr="0"/>
          <a:lstStyle>
            <a:lvl1pPr algn="l">
              <a:lnSpc>
                <a:spcPct val="120000"/>
              </a:lnSpc>
              <a:defRPr sz="734"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Type hier een statement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1017799" y="4838700"/>
            <a:ext cx="0" cy="1485901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93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06476" y="629685"/>
            <a:ext cx="8426450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3879852" y="1435101"/>
            <a:ext cx="5553075" cy="10668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Type hier een uitleg over dit statement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006477" y="1435101"/>
            <a:ext cx="2553688" cy="1066801"/>
          </a:xfrm>
          <a:prstGeom prst="rect">
            <a:avLst/>
          </a:prstGeom>
        </p:spPr>
        <p:txBody>
          <a:bodyPr vert="horz" lIns="270000" anchor="t" anchorCtr="0"/>
          <a:lstStyle>
            <a:lvl1pPr algn="l">
              <a:lnSpc>
                <a:spcPct val="120000"/>
              </a:lnSpc>
              <a:defRPr sz="734" b="1" baseline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Type hier een statement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1006476" y="1435101"/>
            <a:ext cx="0" cy="1066801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"/>
          <p:cNvSpPr>
            <a:spLocks noGrp="1"/>
          </p:cNvSpPr>
          <p:nvPr>
            <p:ph idx="13" hasCustomPrompt="1"/>
          </p:nvPr>
        </p:nvSpPr>
        <p:spPr>
          <a:xfrm>
            <a:off x="3879852" y="2730501"/>
            <a:ext cx="5553075" cy="10668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Type hier een uitleg over dit statement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006477" y="2730501"/>
            <a:ext cx="2553688" cy="1066801"/>
          </a:xfrm>
          <a:prstGeom prst="rect">
            <a:avLst/>
          </a:prstGeom>
        </p:spPr>
        <p:txBody>
          <a:bodyPr vert="horz" lIns="270000" anchor="t" anchorCtr="0"/>
          <a:lstStyle>
            <a:lvl1pPr algn="l">
              <a:lnSpc>
                <a:spcPct val="120000"/>
              </a:lnSpc>
              <a:defRPr sz="734" b="1" baseline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Type hier een statement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006476" y="2730501"/>
            <a:ext cx="0" cy="1066801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"/>
          <p:cNvSpPr>
            <a:spLocks noGrp="1"/>
          </p:cNvSpPr>
          <p:nvPr>
            <p:ph idx="15" hasCustomPrompt="1"/>
          </p:nvPr>
        </p:nvSpPr>
        <p:spPr>
          <a:xfrm>
            <a:off x="3879852" y="4000501"/>
            <a:ext cx="5553075" cy="10668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Type hier een uitleg over dit statement</a:t>
            </a:r>
          </a:p>
        </p:txBody>
      </p:sp>
      <p:sp>
        <p:nvSpPr>
          <p:cNvPr id="27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006477" y="4000501"/>
            <a:ext cx="2553688" cy="1066801"/>
          </a:xfrm>
          <a:prstGeom prst="rect">
            <a:avLst/>
          </a:prstGeom>
        </p:spPr>
        <p:txBody>
          <a:bodyPr vert="horz" lIns="270000" anchor="t" anchorCtr="0"/>
          <a:lstStyle>
            <a:lvl1pPr algn="l">
              <a:lnSpc>
                <a:spcPct val="120000"/>
              </a:lnSpc>
              <a:defRPr sz="734" b="1" baseline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Type hier een statement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1006476" y="4000501"/>
            <a:ext cx="0" cy="1066801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/>
          <p:cNvSpPr>
            <a:spLocks noGrp="1"/>
          </p:cNvSpPr>
          <p:nvPr>
            <p:ph idx="17" hasCustomPrompt="1"/>
          </p:nvPr>
        </p:nvSpPr>
        <p:spPr>
          <a:xfrm>
            <a:off x="3879852" y="5268914"/>
            <a:ext cx="5553075" cy="10668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Type hier een uitleg over dit statement</a:t>
            </a:r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006477" y="5268914"/>
            <a:ext cx="2553688" cy="1066801"/>
          </a:xfrm>
          <a:prstGeom prst="rect">
            <a:avLst/>
          </a:prstGeom>
        </p:spPr>
        <p:txBody>
          <a:bodyPr vert="horz" lIns="270000" anchor="t" anchorCtr="0"/>
          <a:lstStyle>
            <a:lvl1pPr algn="l">
              <a:lnSpc>
                <a:spcPct val="120000"/>
              </a:lnSpc>
              <a:defRPr sz="734" b="1" baseline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Type hier een statement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006476" y="5268914"/>
            <a:ext cx="0" cy="1066801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59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06476" y="629685"/>
            <a:ext cx="8426450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3879852" y="1435101"/>
            <a:ext cx="5553075" cy="8471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Type hier een uitleg over dit statement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006477" y="1435101"/>
            <a:ext cx="2553688" cy="847154"/>
          </a:xfrm>
          <a:prstGeom prst="rect">
            <a:avLst/>
          </a:prstGeom>
        </p:spPr>
        <p:txBody>
          <a:bodyPr vert="horz" lIns="270000" anchor="t" anchorCtr="0"/>
          <a:lstStyle>
            <a:lvl1pPr algn="l">
              <a:lnSpc>
                <a:spcPct val="120000"/>
              </a:lnSpc>
              <a:defRPr sz="734" b="1" baseline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Type hier een statement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1006476" y="1435100"/>
            <a:ext cx="0" cy="847154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"/>
          <p:cNvSpPr>
            <a:spLocks noGrp="1"/>
          </p:cNvSpPr>
          <p:nvPr>
            <p:ph idx="13" hasCustomPrompt="1"/>
          </p:nvPr>
        </p:nvSpPr>
        <p:spPr>
          <a:xfrm>
            <a:off x="3879852" y="2438194"/>
            <a:ext cx="5553075" cy="8471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Type hier een uitleg over dit statement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006477" y="2438194"/>
            <a:ext cx="2553688" cy="847154"/>
          </a:xfrm>
          <a:prstGeom prst="rect">
            <a:avLst/>
          </a:prstGeom>
        </p:spPr>
        <p:txBody>
          <a:bodyPr vert="horz" lIns="270000" anchor="t" anchorCtr="0"/>
          <a:lstStyle>
            <a:lvl1pPr algn="l">
              <a:lnSpc>
                <a:spcPct val="120000"/>
              </a:lnSpc>
              <a:defRPr sz="734" b="1" baseline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Type hier een statement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006476" y="2438193"/>
            <a:ext cx="0" cy="847154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"/>
          <p:cNvSpPr>
            <a:spLocks noGrp="1"/>
          </p:cNvSpPr>
          <p:nvPr>
            <p:ph idx="15" hasCustomPrompt="1"/>
          </p:nvPr>
        </p:nvSpPr>
        <p:spPr>
          <a:xfrm>
            <a:off x="3879852" y="3471265"/>
            <a:ext cx="5553075" cy="8471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Type hier een uitleg over dit statement</a:t>
            </a:r>
          </a:p>
        </p:txBody>
      </p:sp>
      <p:sp>
        <p:nvSpPr>
          <p:cNvPr id="27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006477" y="3471265"/>
            <a:ext cx="2553688" cy="847154"/>
          </a:xfrm>
          <a:prstGeom prst="rect">
            <a:avLst/>
          </a:prstGeom>
        </p:spPr>
        <p:txBody>
          <a:bodyPr vert="horz" lIns="270000" anchor="t" anchorCtr="0"/>
          <a:lstStyle>
            <a:lvl1pPr algn="l">
              <a:lnSpc>
                <a:spcPct val="120000"/>
              </a:lnSpc>
              <a:defRPr sz="734" b="1" baseline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Type hier een statement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1006476" y="3471264"/>
            <a:ext cx="0" cy="847154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/>
          <p:cNvSpPr>
            <a:spLocks noGrp="1"/>
          </p:cNvSpPr>
          <p:nvPr>
            <p:ph idx="17" hasCustomPrompt="1"/>
          </p:nvPr>
        </p:nvSpPr>
        <p:spPr>
          <a:xfrm>
            <a:off x="3879852" y="4494901"/>
            <a:ext cx="5553075" cy="8471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Type hier een uitleg over dit statement</a:t>
            </a:r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006477" y="4494901"/>
            <a:ext cx="2553688" cy="847154"/>
          </a:xfrm>
          <a:prstGeom prst="rect">
            <a:avLst/>
          </a:prstGeom>
        </p:spPr>
        <p:txBody>
          <a:bodyPr vert="horz" lIns="270000" anchor="t" anchorCtr="0"/>
          <a:lstStyle>
            <a:lvl1pPr algn="l">
              <a:lnSpc>
                <a:spcPct val="120000"/>
              </a:lnSpc>
              <a:defRPr sz="734" b="1" baseline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Type hier een statement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006476" y="4494900"/>
            <a:ext cx="0" cy="847154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/>
          <p:cNvSpPr>
            <a:spLocks noGrp="1"/>
          </p:cNvSpPr>
          <p:nvPr>
            <p:ph idx="19" hasCustomPrompt="1"/>
          </p:nvPr>
        </p:nvSpPr>
        <p:spPr>
          <a:xfrm>
            <a:off x="3879852" y="5488560"/>
            <a:ext cx="5553075" cy="8471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Type hier een uitleg over dit statement</a:t>
            </a:r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006477" y="5488560"/>
            <a:ext cx="2553688" cy="847154"/>
          </a:xfrm>
          <a:prstGeom prst="rect">
            <a:avLst/>
          </a:prstGeom>
        </p:spPr>
        <p:txBody>
          <a:bodyPr vert="horz" lIns="270000" anchor="t" anchorCtr="0"/>
          <a:lstStyle>
            <a:lvl1pPr algn="l">
              <a:lnSpc>
                <a:spcPct val="120000"/>
              </a:lnSpc>
              <a:defRPr sz="734" b="1" baseline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Type hier een statement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1006476" y="5488559"/>
            <a:ext cx="0" cy="847154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87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06477" y="629685"/>
            <a:ext cx="8426448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006477" y="1433385"/>
            <a:ext cx="2553688" cy="4908237"/>
          </a:xfrm>
          <a:prstGeom prst="rect">
            <a:avLst/>
          </a:prstGeom>
        </p:spPr>
        <p:txBody>
          <a:bodyPr vert="horz" anchor="ctr" anchorCtr="0"/>
          <a:lstStyle>
            <a:lvl1pPr marL="0" indent="0" algn="r">
              <a:lnSpc>
                <a:spcPct val="120000"/>
              </a:lnSpc>
              <a:buNone/>
              <a:defRPr sz="1631">
                <a:ln>
                  <a:noFill/>
                </a:ln>
                <a:solidFill>
                  <a:schemeClr val="accent2"/>
                </a:solidFill>
                <a:latin typeface="NHaasGroteskDSPro-25Th" panose="020B0204020202020204" pitchFamily="34" charset="0"/>
              </a:defRPr>
            </a:lvl1pPr>
          </a:lstStyle>
          <a:p>
            <a:pPr lvl="0"/>
            <a:r>
              <a:rPr lang="nl-NL" dirty="0"/>
              <a:t>“</a:t>
            </a:r>
            <a:r>
              <a:rPr lang="nl-NL" dirty="0" err="1"/>
              <a:t>Add</a:t>
            </a:r>
            <a:r>
              <a:rPr lang="nl-NL" dirty="0"/>
              <a:t> quote </a:t>
            </a:r>
            <a:r>
              <a:rPr lang="nl-NL" dirty="0" err="1"/>
              <a:t>here</a:t>
            </a:r>
            <a:r>
              <a:rPr lang="nl-NL" dirty="0"/>
              <a:t>”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879851" y="1433514"/>
            <a:ext cx="5553075" cy="49022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91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06476" y="629685"/>
            <a:ext cx="8426450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91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leen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879851" y="1433512"/>
            <a:ext cx="5553075" cy="150018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ts val="4895"/>
              </a:lnSpc>
              <a:buNone/>
              <a:defRPr sz="4895" b="0" i="0" baseline="0">
                <a:solidFill>
                  <a:schemeClr val="accent2"/>
                </a:solidFill>
                <a:latin typeface="+mj-lt"/>
                <a:ea typeface="Neue Haas Grotesk Display Pro 75" charset="0"/>
                <a:cs typeface="Neue Haas Grotesk Display Pro 75" charset="0"/>
              </a:defRPr>
            </a:lvl1pPr>
            <a:lvl2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2pPr>
            <a:lvl3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3pPr>
            <a:lvl4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4pPr>
            <a:lvl5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5pPr>
          </a:lstStyle>
          <a:p>
            <a:pPr lvl="0"/>
            <a:r>
              <a:rPr lang="nl-NL" dirty="0"/>
              <a:t>Type tekst van een quote hier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1006475" y="4114802"/>
            <a:ext cx="762000" cy="190500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1340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beelding met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"/>
            <a:ext cx="10439400" cy="7199312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 err="1"/>
              <a:t>Afbeelding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879851" y="1433512"/>
            <a:ext cx="5553075" cy="14874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ts val="4895"/>
              </a:lnSpc>
              <a:buNone/>
              <a:defRPr sz="4895" b="0" i="0" baseline="0">
                <a:solidFill>
                  <a:schemeClr val="bg1"/>
                </a:solidFill>
                <a:latin typeface="+mj-lt"/>
                <a:ea typeface="Neue Haas Grotesk Display Pro 75" charset="0"/>
                <a:cs typeface="Neue Haas Grotesk Display Pro 75" charset="0"/>
              </a:defRPr>
            </a:lvl1pPr>
            <a:lvl2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2pPr>
            <a:lvl3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3pPr>
            <a:lvl4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4pPr>
            <a:lvl5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5pPr>
          </a:lstStyle>
          <a:p>
            <a:pPr lvl="0"/>
            <a:r>
              <a:rPr lang="nl-NL" dirty="0"/>
              <a:t>Type tekst van een quote hier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1006475" y="4114802"/>
            <a:ext cx="762000" cy="190500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368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met afbeelding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422899" y="629685"/>
            <a:ext cx="4010026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016500" cy="7199313"/>
          </a:xfrm>
          <a:solidFill>
            <a:schemeClr val="accent2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Afbeelding</a:t>
            </a:r>
            <a:endParaRPr lang="en-US" dirty="0"/>
          </a:p>
          <a:p>
            <a:r>
              <a:rPr lang="en-US" dirty="0"/>
              <a:t>of </a:t>
            </a:r>
            <a:r>
              <a:rPr lang="en-US" dirty="0" err="1"/>
              <a:t>achtergrondkleur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422901" y="1433514"/>
            <a:ext cx="4010025" cy="4902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1006477" y="4459446"/>
            <a:ext cx="3578225" cy="19812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100"/>
              </a:lnSpc>
              <a:buNone/>
              <a:defRPr sz="2936" b="0" i="0" baseline="0">
                <a:solidFill>
                  <a:schemeClr val="bg1"/>
                </a:solidFill>
                <a:latin typeface="+mj-lt"/>
                <a:ea typeface="Neue Haas Grotesk Display Pro 75" charset="0"/>
                <a:cs typeface="Neue Haas Grotesk Display Pro 75" charset="0"/>
              </a:defRPr>
            </a:lvl1pPr>
            <a:lvl2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2pPr>
            <a:lvl3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3pPr>
            <a:lvl4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4pPr>
            <a:lvl5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5pPr>
          </a:lstStyle>
          <a:p>
            <a:pPr lvl="0"/>
            <a:r>
              <a:rPr lang="nl-NL" dirty="0"/>
              <a:t>“Hier is ruimte voor een afbeelding met cijfers of quote”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+subkop met afbeelding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422899" y="935038"/>
            <a:ext cx="4010026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016500" cy="7199313"/>
          </a:xfr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err="1"/>
              <a:t>Afbeelding</a:t>
            </a:r>
            <a:endParaRPr lang="en-US" dirty="0"/>
          </a:p>
          <a:p>
            <a:r>
              <a:rPr lang="en-US" dirty="0"/>
              <a:t>of </a:t>
            </a:r>
            <a:r>
              <a:rPr lang="en-US" dirty="0" err="1"/>
              <a:t>achtergrondkleur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422901" y="1714719"/>
            <a:ext cx="4010025" cy="46209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1006477" y="4459447"/>
            <a:ext cx="3578225" cy="19812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100"/>
              </a:lnSpc>
              <a:buNone/>
              <a:defRPr sz="2936" b="0" i="0" baseline="0">
                <a:solidFill>
                  <a:schemeClr val="bg1"/>
                </a:solidFill>
                <a:latin typeface="+mj-lt"/>
                <a:ea typeface="Neue Haas Grotesk Display Pro 75" charset="0"/>
                <a:cs typeface="Neue Haas Grotesk Display Pro 75" charset="0"/>
              </a:defRPr>
            </a:lvl1pPr>
            <a:lvl2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2pPr>
            <a:lvl3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3pPr>
            <a:lvl4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4pPr>
            <a:lvl5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5pPr>
          </a:lstStyle>
          <a:p>
            <a:pPr lvl="0"/>
            <a:r>
              <a:rPr lang="nl-NL" dirty="0"/>
              <a:t>“Hier is ruimte voor een afbeelding met cijfers of quote”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5422901" y="635001"/>
            <a:ext cx="4010025" cy="182563"/>
          </a:xfrm>
        </p:spPr>
        <p:txBody>
          <a:bodyPr/>
          <a:lstStyle>
            <a:lvl1pPr marL="0" indent="0">
              <a:lnSpc>
                <a:spcPts val="1300"/>
              </a:lnSpc>
              <a:buNone/>
              <a:defRPr sz="979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>
              <a:lnSpc>
                <a:spcPts val="1300"/>
              </a:lnSpc>
            </a:pPr>
            <a:r>
              <a:rPr lang="nl-NL" sz="1060" dirty="0">
                <a:solidFill>
                  <a:schemeClr val="accent2"/>
                </a:solidFill>
              </a:rPr>
              <a:t>Click </a:t>
            </a:r>
            <a:r>
              <a:rPr lang="nl-NL" sz="1060" dirty="0" err="1">
                <a:solidFill>
                  <a:schemeClr val="accent2"/>
                </a:solidFill>
              </a:rPr>
              <a:t>to</a:t>
            </a:r>
            <a:r>
              <a:rPr lang="nl-NL" sz="1060" dirty="0">
                <a:solidFill>
                  <a:schemeClr val="accent2"/>
                </a:solidFill>
              </a:rPr>
              <a:t> </a:t>
            </a:r>
            <a:r>
              <a:rPr lang="nl-NL" sz="1060" dirty="0" err="1">
                <a:solidFill>
                  <a:schemeClr val="accent2"/>
                </a:solidFill>
              </a:rPr>
              <a:t>edit</a:t>
            </a:r>
            <a:r>
              <a:rPr lang="nl-NL" sz="1060" dirty="0">
                <a:solidFill>
                  <a:schemeClr val="accent2"/>
                </a:solidFill>
              </a:rPr>
              <a:t> Master </a:t>
            </a:r>
            <a:r>
              <a:rPr lang="nl-NL" sz="1060" dirty="0" err="1">
                <a:solidFill>
                  <a:schemeClr val="accent2"/>
                </a:solidFill>
              </a:rPr>
              <a:t>title</a:t>
            </a:r>
            <a:r>
              <a:rPr lang="nl-NL" sz="1060" dirty="0">
                <a:solidFill>
                  <a:schemeClr val="accent2"/>
                </a:solidFill>
              </a:rPr>
              <a:t> </a:t>
            </a:r>
            <a:r>
              <a:rPr lang="nl-NL" sz="1060" dirty="0" err="1">
                <a:solidFill>
                  <a:schemeClr val="accent2"/>
                </a:solidFill>
              </a:rPr>
              <a:t>style</a:t>
            </a:r>
            <a:endParaRPr lang="en-US" sz="106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20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met afbeelding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06476" y="629685"/>
            <a:ext cx="4020436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5422900" y="0"/>
            <a:ext cx="5016500" cy="7199313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 err="1"/>
              <a:t>Afbeelding</a:t>
            </a:r>
            <a:r>
              <a:rPr lang="en-US" dirty="0"/>
              <a:t> of </a:t>
            </a:r>
            <a:r>
              <a:rPr lang="en-US" dirty="0" err="1"/>
              <a:t>achtergrondkleur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006475" y="1433514"/>
            <a:ext cx="4022726" cy="4902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867401" y="4466940"/>
            <a:ext cx="3565525" cy="19812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100"/>
              </a:lnSpc>
              <a:buNone/>
              <a:defRPr sz="2936" b="0" i="0" baseline="0">
                <a:solidFill>
                  <a:schemeClr val="tx1"/>
                </a:solidFill>
                <a:latin typeface="+mj-lt"/>
                <a:ea typeface="Neue Haas Grotesk Display Pro 75" charset="0"/>
                <a:cs typeface="Neue Haas Grotesk Display Pro 75" charset="0"/>
              </a:defRPr>
            </a:lvl1pPr>
            <a:lvl2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2pPr>
            <a:lvl3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3pPr>
            <a:lvl4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4pPr>
            <a:lvl5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5pPr>
          </a:lstStyle>
          <a:p>
            <a:pPr lvl="0"/>
            <a:r>
              <a:rPr lang="nl-NL" dirty="0"/>
              <a:t>“Hier is ruimte voor een afbeelding met cijfers of quote”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72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+subkop met afbeelding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06476" y="935038"/>
            <a:ext cx="4020436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5422900" y="0"/>
            <a:ext cx="5016500" cy="7199313"/>
          </a:xfr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err="1"/>
              <a:t>Afbeelding</a:t>
            </a:r>
            <a:r>
              <a:rPr lang="en-US" dirty="0"/>
              <a:t> of </a:t>
            </a:r>
            <a:r>
              <a:rPr lang="en-US" dirty="0" err="1"/>
              <a:t>achtergrondkleur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006475" y="1714719"/>
            <a:ext cx="4022726" cy="46209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867401" y="4474435"/>
            <a:ext cx="3565525" cy="19812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100"/>
              </a:lnSpc>
              <a:buNone/>
              <a:defRPr sz="2936" b="0" i="0" baseline="0">
                <a:solidFill>
                  <a:schemeClr val="bg1"/>
                </a:solidFill>
                <a:latin typeface="+mj-lt"/>
                <a:ea typeface="Neue Haas Grotesk Display Pro 75" charset="0"/>
                <a:cs typeface="Neue Haas Grotesk Display Pro 75" charset="0"/>
              </a:defRPr>
            </a:lvl1pPr>
            <a:lvl2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2pPr>
            <a:lvl3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3pPr>
            <a:lvl4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4pPr>
            <a:lvl5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5pPr>
          </a:lstStyle>
          <a:p>
            <a:pPr lvl="0"/>
            <a:r>
              <a:rPr lang="nl-NL" dirty="0"/>
              <a:t>“Hier is ruimte voor een afbeelding met cijfers of quote”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1006475" y="635001"/>
            <a:ext cx="4021138" cy="182563"/>
          </a:xfrm>
        </p:spPr>
        <p:txBody>
          <a:bodyPr/>
          <a:lstStyle>
            <a:lvl1pPr marL="0" indent="0">
              <a:lnSpc>
                <a:spcPts val="1300"/>
              </a:lnSpc>
              <a:buNone/>
              <a:defRPr sz="979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>
              <a:lnSpc>
                <a:spcPts val="1300"/>
              </a:lnSpc>
            </a:pPr>
            <a:r>
              <a:rPr lang="nl-NL" sz="1060" dirty="0">
                <a:solidFill>
                  <a:schemeClr val="accent2"/>
                </a:solidFill>
              </a:rPr>
              <a:t>Click </a:t>
            </a:r>
            <a:r>
              <a:rPr lang="nl-NL" sz="1060" dirty="0" err="1">
                <a:solidFill>
                  <a:schemeClr val="accent2"/>
                </a:solidFill>
              </a:rPr>
              <a:t>to</a:t>
            </a:r>
            <a:r>
              <a:rPr lang="nl-NL" sz="1060" dirty="0">
                <a:solidFill>
                  <a:schemeClr val="accent2"/>
                </a:solidFill>
              </a:rPr>
              <a:t> </a:t>
            </a:r>
            <a:r>
              <a:rPr lang="nl-NL" sz="1060" dirty="0" err="1">
                <a:solidFill>
                  <a:schemeClr val="accent2"/>
                </a:solidFill>
              </a:rPr>
              <a:t>edit</a:t>
            </a:r>
            <a:r>
              <a:rPr lang="nl-NL" sz="1060" dirty="0">
                <a:solidFill>
                  <a:schemeClr val="accent2"/>
                </a:solidFill>
              </a:rPr>
              <a:t> Master </a:t>
            </a:r>
            <a:r>
              <a:rPr lang="nl-NL" sz="1060" dirty="0" err="1">
                <a:solidFill>
                  <a:schemeClr val="accent2"/>
                </a:solidFill>
              </a:rPr>
              <a:t>title</a:t>
            </a:r>
            <a:r>
              <a:rPr lang="nl-NL" sz="1060" dirty="0">
                <a:solidFill>
                  <a:schemeClr val="accent2"/>
                </a:solidFill>
              </a:rPr>
              <a:t> </a:t>
            </a:r>
            <a:r>
              <a:rPr lang="nl-NL" sz="1060" dirty="0" err="1">
                <a:solidFill>
                  <a:schemeClr val="accent2"/>
                </a:solidFill>
              </a:rPr>
              <a:t>style</a:t>
            </a:r>
            <a:endParaRPr lang="en-US" sz="106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62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met liggende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3879851" y="4476883"/>
            <a:ext cx="5553074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006477" y="635001"/>
            <a:ext cx="8426449" cy="3444943"/>
          </a:xfrm>
          <a:solidFill>
            <a:schemeClr val="tx2">
              <a:lumMod val="10000"/>
              <a:lumOff val="9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err="1"/>
              <a:t>Afbeelding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879851" y="5181600"/>
            <a:ext cx="5553075" cy="1154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48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le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006476" y="635001"/>
            <a:ext cx="8426450" cy="5700712"/>
          </a:xfrm>
          <a:solidFill>
            <a:schemeClr val="tx2">
              <a:lumMod val="10000"/>
              <a:lumOff val="9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err="1"/>
              <a:t>Afbeelding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13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06476" y="639961"/>
            <a:ext cx="8426450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006476" y="1433514"/>
            <a:ext cx="8426450" cy="4902200"/>
          </a:xfrm>
          <a:solidFill>
            <a:schemeClr val="tx2">
              <a:lumMod val="10000"/>
              <a:lumOff val="9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err="1"/>
              <a:t>Afbeelding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86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met sub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006477" y="1714717"/>
            <a:ext cx="2553688" cy="4626903"/>
          </a:xfrm>
          <a:prstGeom prst="rect">
            <a:avLst/>
          </a:prstGeom>
        </p:spPr>
        <p:txBody>
          <a:bodyPr vert="horz" anchor="ctr" anchorCtr="0"/>
          <a:lstStyle>
            <a:lvl1pPr marL="0" indent="0" algn="r">
              <a:lnSpc>
                <a:spcPct val="120000"/>
              </a:lnSpc>
              <a:buNone/>
              <a:defRPr sz="1631">
                <a:ln>
                  <a:noFill/>
                </a:ln>
                <a:solidFill>
                  <a:schemeClr val="accent2"/>
                </a:solidFill>
                <a:latin typeface="NHaasGroteskDSPro-25Th" panose="020B0204020202020204" pitchFamily="34" charset="0"/>
              </a:defRPr>
            </a:lvl1pPr>
          </a:lstStyle>
          <a:p>
            <a:pPr lvl="0"/>
            <a:r>
              <a:rPr lang="nl-NL" dirty="0"/>
              <a:t>“</a:t>
            </a:r>
            <a:r>
              <a:rPr lang="nl-NL" dirty="0" err="1"/>
              <a:t>Add</a:t>
            </a:r>
            <a:r>
              <a:rPr lang="nl-NL" dirty="0"/>
              <a:t> quote </a:t>
            </a:r>
            <a:r>
              <a:rPr lang="nl-NL" dirty="0" err="1"/>
              <a:t>here</a:t>
            </a:r>
            <a:r>
              <a:rPr lang="nl-NL" dirty="0"/>
              <a:t>”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879851" y="1714500"/>
            <a:ext cx="5553075" cy="46212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006478" y="935038"/>
            <a:ext cx="8426448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006477" y="597294"/>
            <a:ext cx="8426449" cy="30003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lnSpc>
                <a:spcPct val="120000"/>
              </a:lnSpc>
              <a:buNone/>
              <a:defRPr sz="1060">
                <a:ln>
                  <a:noFill/>
                </a:ln>
                <a:solidFill>
                  <a:schemeClr val="accent2"/>
                </a:solidFill>
                <a:latin typeface="NeueHaasGroteskDisp Pro" panose="020B0804020202020204" pitchFamily="34" charset="0"/>
              </a:defRPr>
            </a:lvl1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54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006476" y="635002"/>
            <a:ext cx="8426450" cy="5202238"/>
          </a:xfrm>
          <a:solidFill>
            <a:schemeClr val="tx2">
              <a:lumMod val="10000"/>
              <a:lumOff val="9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err="1"/>
              <a:t>Afbeelding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006476" y="6166023"/>
            <a:ext cx="8426450" cy="169691"/>
          </a:xfrm>
        </p:spPr>
        <p:txBody>
          <a:bodyPr anchor="b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50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beelding volledig sche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"/>
            <a:ext cx="10439400" cy="7199312"/>
          </a:xfrm>
          <a:solidFill>
            <a:schemeClr val="tx2">
              <a:lumMod val="10000"/>
              <a:lumOff val="9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err="1"/>
              <a:t>Afbeelding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94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479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ant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91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06477" y="629685"/>
            <a:ext cx="8426449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1006476" y="1433514"/>
            <a:ext cx="4021138" cy="4902200"/>
          </a:xfrm>
        </p:spPr>
        <p:txBody>
          <a:bodyPr>
            <a:noAutofit/>
          </a:bodyPr>
          <a:lstStyle>
            <a:lvl1pPr marL="139853" indent="-139853" defTabSz="146828">
              <a:buFont typeface="Arial" panose="020B0604020202020204" pitchFamily="34" charset="0"/>
              <a:buChar char="•"/>
              <a:tabLst>
                <a:tab pos="145033" algn="l"/>
              </a:tabLst>
              <a:defRPr/>
            </a:lvl1pPr>
            <a:lvl2pPr marL="290067" indent="-145033" defTabSz="146828">
              <a:buFont typeface="NeueHaasGroteskText Pro" panose="020B0504020202020204" pitchFamily="34" charset="0"/>
              <a:buChar char="-"/>
              <a:tabLst>
                <a:tab pos="145033" algn="l"/>
              </a:tabLst>
              <a:defRPr/>
            </a:lvl2pPr>
            <a:lvl3pPr marL="441576" indent="-151509" defTabSz="146828">
              <a:buFont typeface="NeueHaasGroteskText Pro" panose="020B0504020202020204" pitchFamily="34" charset="0"/>
              <a:buChar char="-"/>
              <a:tabLst>
                <a:tab pos="145033" algn="l"/>
              </a:tabLst>
              <a:defRPr/>
            </a:lvl3pPr>
            <a:lvl4pPr marL="586609" indent="-145033" defTabSz="146828">
              <a:buFont typeface="NeueHaasGroteskText Pro" panose="020B0504020202020204" pitchFamily="34" charset="0"/>
              <a:buChar char="-"/>
              <a:tabLst>
                <a:tab pos="145033" algn="l"/>
              </a:tabLst>
              <a:defRPr/>
            </a:lvl4pPr>
            <a:lvl5pPr marL="731642" indent="-145033" defTabSz="146828">
              <a:buFont typeface="NeueHaasGroteskText Pro" panose="020B0504020202020204" pitchFamily="34" charset="0"/>
              <a:buChar char="-"/>
              <a:tabLst>
                <a:tab pos="145033" algn="l"/>
              </a:tabLs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3"/>
          </p:nvPr>
        </p:nvSpPr>
        <p:spPr>
          <a:xfrm>
            <a:off x="5411787" y="1433514"/>
            <a:ext cx="4021138" cy="49022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34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kolommen met sub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1006476" y="1707927"/>
            <a:ext cx="4021138" cy="4627788"/>
          </a:xfrm>
        </p:spPr>
        <p:txBody>
          <a:bodyPr>
            <a:noAutofit/>
          </a:bodyPr>
          <a:lstStyle>
            <a:lvl1pPr marL="139853" indent="-139853" defTabSz="146828">
              <a:buFont typeface="Arial" panose="020B0604020202020204" pitchFamily="34" charset="0"/>
              <a:buChar char="•"/>
              <a:tabLst>
                <a:tab pos="145033" algn="l"/>
              </a:tabLst>
              <a:defRPr/>
            </a:lvl1pPr>
            <a:lvl2pPr marL="290067" indent="-145033" defTabSz="146828">
              <a:buFont typeface="NeueHaasGroteskText Pro" panose="020B0504020202020204" pitchFamily="34" charset="0"/>
              <a:buChar char="-"/>
              <a:tabLst>
                <a:tab pos="145033" algn="l"/>
              </a:tabLst>
              <a:defRPr/>
            </a:lvl2pPr>
            <a:lvl3pPr marL="441576" indent="-151509" defTabSz="146828">
              <a:buFont typeface="NeueHaasGroteskText Pro" panose="020B0504020202020204" pitchFamily="34" charset="0"/>
              <a:buChar char="-"/>
              <a:tabLst>
                <a:tab pos="145033" algn="l"/>
              </a:tabLst>
              <a:defRPr/>
            </a:lvl3pPr>
            <a:lvl4pPr marL="586609" indent="-145033" defTabSz="146828">
              <a:buFont typeface="NeueHaasGroteskText Pro" panose="020B0504020202020204" pitchFamily="34" charset="0"/>
              <a:buChar char="-"/>
              <a:tabLst>
                <a:tab pos="145033" algn="l"/>
              </a:tabLst>
              <a:defRPr/>
            </a:lvl4pPr>
            <a:lvl5pPr marL="731642" indent="-145033" defTabSz="146828">
              <a:buFont typeface="NeueHaasGroteskText Pro" panose="020B0504020202020204" pitchFamily="34" charset="0"/>
              <a:buChar char="-"/>
              <a:tabLst>
                <a:tab pos="145033" algn="l"/>
              </a:tabLs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3"/>
          </p:nvPr>
        </p:nvSpPr>
        <p:spPr>
          <a:xfrm>
            <a:off x="5411787" y="1707927"/>
            <a:ext cx="4021138" cy="4627788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1006478" y="935038"/>
            <a:ext cx="8426448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006477" y="597294"/>
            <a:ext cx="8426449" cy="30003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lnSpc>
                <a:spcPct val="120000"/>
              </a:lnSpc>
              <a:buNone/>
              <a:defRPr sz="1060">
                <a:ln>
                  <a:noFill/>
                </a:ln>
                <a:solidFill>
                  <a:schemeClr val="accent2"/>
                </a:solidFill>
                <a:latin typeface="NeueHaasGroteskDisp Pro" panose="020B0804020202020204" pitchFamily="34" charset="0"/>
              </a:defRPr>
            </a:lvl1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5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kolommen met grafie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06477" y="629685"/>
            <a:ext cx="8426449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1006476" y="1433514"/>
            <a:ext cx="4021138" cy="49022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3"/>
          </p:nvPr>
        </p:nvSpPr>
        <p:spPr>
          <a:xfrm>
            <a:off x="5411787" y="1433515"/>
            <a:ext cx="4021138" cy="233651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4"/>
          </p:nvPr>
        </p:nvSpPr>
        <p:spPr>
          <a:xfrm>
            <a:off x="5411787" y="3987385"/>
            <a:ext cx="4021138" cy="2348328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18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06476" y="629685"/>
            <a:ext cx="8426450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3879852" y="1435101"/>
            <a:ext cx="5553075" cy="23622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  <a:lvl2pPr marL="145033" indent="0">
              <a:buNone/>
              <a:defRPr/>
            </a:lvl2pPr>
          </a:lstStyle>
          <a:p>
            <a:pPr lvl="0"/>
            <a:r>
              <a:rPr lang="nl-NL" dirty="0"/>
              <a:t>Type hier een uitleg over dit statement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006477" y="1435101"/>
            <a:ext cx="2553688" cy="2362201"/>
          </a:xfrm>
          <a:prstGeom prst="rect">
            <a:avLst/>
          </a:prstGeom>
        </p:spPr>
        <p:txBody>
          <a:bodyPr vert="horz" lIns="270000" anchor="t" anchorCtr="0"/>
          <a:lstStyle>
            <a:lvl1pPr algn="l">
              <a:lnSpc>
                <a:spcPct val="120000"/>
              </a:lnSpc>
              <a:defRPr sz="734" b="1" baseline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Type hier een statement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1017800" y="1435101"/>
            <a:ext cx="0" cy="2362201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"/>
          <p:cNvSpPr>
            <a:spLocks noGrp="1"/>
          </p:cNvSpPr>
          <p:nvPr>
            <p:ph idx="15" hasCustomPrompt="1"/>
          </p:nvPr>
        </p:nvSpPr>
        <p:spPr>
          <a:xfrm>
            <a:off x="3879852" y="4000499"/>
            <a:ext cx="5553075" cy="233521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Type hier een uitleg over dit statement</a:t>
            </a:r>
          </a:p>
        </p:txBody>
      </p:sp>
      <p:sp>
        <p:nvSpPr>
          <p:cNvPr id="27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006477" y="4000499"/>
            <a:ext cx="2553688" cy="2335214"/>
          </a:xfrm>
          <a:prstGeom prst="rect">
            <a:avLst/>
          </a:prstGeom>
        </p:spPr>
        <p:txBody>
          <a:bodyPr vert="horz" lIns="270000" anchor="t" anchorCtr="0"/>
          <a:lstStyle>
            <a:lvl1pPr algn="l">
              <a:lnSpc>
                <a:spcPct val="120000"/>
              </a:lnSpc>
              <a:defRPr sz="734" b="1" baseline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Type hier een statement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1017800" y="4000499"/>
            <a:ext cx="0" cy="2335214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4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6476" y="629685"/>
            <a:ext cx="8426450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2557194" y="6641320"/>
            <a:ext cx="5334051" cy="268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kern="1200" baseline="0">
                <a:solidFill>
                  <a:srgbClr val="A4A2A0">
                    <a:alpha val="20000"/>
                  </a:srgbClr>
                </a:solidFill>
                <a:latin typeface="+mn-lt"/>
                <a:ea typeface="+mn-ea"/>
                <a:cs typeface="Helvetica Neue Light"/>
              </a:defRPr>
            </a:lvl1pPr>
            <a:lvl2pPr marL="645750" indent="-285750" algn="l" defTabSz="457200" rtl="0" eaLnBrk="1" latinLnBrk="0" hangingPunct="1">
              <a:spcBef>
                <a:spcPts val="400"/>
              </a:spcBef>
              <a:buFont typeface="Arial"/>
              <a:buChar char="•"/>
              <a:defRPr sz="1400" kern="1200" baseline="0">
                <a:solidFill>
                  <a:srgbClr val="FFFFFF"/>
                </a:solidFill>
                <a:latin typeface="+mn-l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 baseline="0">
                <a:solidFill>
                  <a:srgbClr val="FFFFFF"/>
                </a:solidFill>
                <a:latin typeface="+mn-l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fld id="{0D2BAC34-DD38-0B43-9F95-31F2144F5BD3}" type="slidenum">
              <a:rPr lang="en-US" sz="653" smtClean="0">
                <a:solidFill>
                  <a:schemeClr val="tx1">
                    <a:alpha val="25000"/>
                  </a:schemeClr>
                </a:solidFill>
                <a:latin typeface="+mj-lt"/>
              </a:rPr>
              <a:pPr algn="ctr">
                <a:spcBef>
                  <a:spcPts val="0"/>
                </a:spcBef>
              </a:pPr>
              <a:t>‹#›</a:t>
            </a:fld>
            <a:r>
              <a:rPr lang="en-US" sz="734" baseline="0" dirty="0">
                <a:solidFill>
                  <a:schemeClr val="tx1">
                    <a:alpha val="25000"/>
                  </a:schemeClr>
                </a:solidFill>
                <a:latin typeface="+mj-lt"/>
              </a:rPr>
              <a:t> </a:t>
            </a:r>
            <a:endParaRPr lang="en-US" sz="734" dirty="0">
              <a:solidFill>
                <a:schemeClr val="tx1">
                  <a:alpha val="25000"/>
                </a:schemeClr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9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540348" y="6345244"/>
            <a:ext cx="1310391" cy="73709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1006475" y="6651481"/>
            <a:ext cx="2890968" cy="1801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kern="1200" baseline="0">
                <a:solidFill>
                  <a:srgbClr val="A4A2A0">
                    <a:alpha val="20000"/>
                  </a:srgbClr>
                </a:solidFill>
                <a:latin typeface="+mn-lt"/>
                <a:ea typeface="+mn-ea"/>
                <a:cs typeface="Helvetica Neue Light"/>
              </a:defRPr>
            </a:lvl1pPr>
            <a:lvl2pPr marL="645750" indent="-285750" algn="l" defTabSz="457200" rtl="0" eaLnBrk="1" latinLnBrk="0" hangingPunct="1">
              <a:spcBef>
                <a:spcPts val="400"/>
              </a:spcBef>
              <a:buFont typeface="Arial"/>
              <a:buChar char="•"/>
              <a:defRPr sz="1400" kern="1200" baseline="0">
                <a:solidFill>
                  <a:srgbClr val="FFFFFF"/>
                </a:solidFill>
                <a:latin typeface="+mn-l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 baseline="0">
                <a:solidFill>
                  <a:srgbClr val="FFFFFF"/>
                </a:solidFill>
                <a:latin typeface="+mn-l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653" dirty="0">
                <a:solidFill>
                  <a:schemeClr val="tx1">
                    <a:alpha val="50000"/>
                  </a:schemeClr>
                </a:solidFill>
                <a:latin typeface="+mn-lt"/>
              </a:rPr>
              <a:t>001120</a:t>
            </a:r>
            <a:r>
              <a:rPr lang="en-US" sz="653" baseline="0" dirty="0">
                <a:solidFill>
                  <a:schemeClr val="tx1">
                    <a:alpha val="50000"/>
                  </a:schemeClr>
                </a:solidFill>
                <a:latin typeface="+mn-lt"/>
              </a:rPr>
              <a:t> - VODW</a:t>
            </a:r>
            <a:endParaRPr lang="en-US" sz="653" dirty="0">
              <a:solidFill>
                <a:schemeClr val="tx1">
                  <a:alpha val="50000"/>
                </a:schemeClr>
              </a:solidFill>
              <a:latin typeface="+mn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897443" y="1433386"/>
            <a:ext cx="5535483" cy="49023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0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xStyles>
    <p:titleStyle>
      <a:lvl1pPr algn="l" defTabSz="425789" rtl="0" eaLnBrk="1" latinLnBrk="0" hangingPunct="1">
        <a:lnSpc>
          <a:spcPct val="100000"/>
        </a:lnSpc>
        <a:spcBef>
          <a:spcPct val="0"/>
        </a:spcBef>
        <a:buNone/>
        <a:defRPr sz="1631" b="0" i="0" kern="1200" spc="0" baseline="0">
          <a:solidFill>
            <a:schemeClr val="tx2"/>
          </a:solidFill>
          <a:latin typeface="+mj-lt"/>
          <a:ea typeface="+mj-ea"/>
          <a:cs typeface="Helvetica Neue"/>
        </a:defRPr>
      </a:lvl1pPr>
    </p:titleStyle>
    <p:bodyStyle>
      <a:lvl1pPr marL="139853" indent="-139853" algn="l" defTabSz="425789" rtl="0" eaLnBrk="1" latinLnBrk="0" hangingPunct="1">
        <a:lnSpc>
          <a:spcPct val="124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734" b="0" i="0" kern="1200" baseline="0">
          <a:solidFill>
            <a:schemeClr val="tx1"/>
          </a:solidFill>
          <a:latin typeface="+mn-lt"/>
          <a:ea typeface="Neue Haas Grotesk Text Pro 55 Roman" charset="0"/>
          <a:cs typeface="Neue Haas Grotesk Text Pro 55 Roman" charset="0"/>
        </a:defRPr>
      </a:lvl1pPr>
      <a:lvl2pPr marL="290067" indent="-145033" algn="l" defTabSz="425789" rtl="0" eaLnBrk="1" latinLnBrk="0" hangingPunct="1">
        <a:lnSpc>
          <a:spcPct val="124000"/>
        </a:lnSpc>
        <a:spcBef>
          <a:spcPts val="0"/>
        </a:spcBef>
        <a:spcAft>
          <a:spcPts val="0"/>
        </a:spcAft>
        <a:buFont typeface="NeueHaasGroteskText Pro" panose="020B0504020202020204" pitchFamily="34" charset="0"/>
        <a:buChar char="-"/>
        <a:defRPr sz="734" b="0" i="0" kern="1200" baseline="0">
          <a:solidFill>
            <a:schemeClr val="tx1"/>
          </a:solidFill>
          <a:latin typeface="+mn-lt"/>
          <a:ea typeface="Neue Haas Grotesk Text Pro 55 Roman" charset="0"/>
          <a:cs typeface="Neue Haas Grotesk Text Pro 55 Roman" charset="0"/>
        </a:defRPr>
      </a:lvl2pPr>
      <a:lvl3pPr marL="441576" indent="-151509" algn="l" defTabSz="425789" rtl="0" eaLnBrk="1" latinLnBrk="0" hangingPunct="1">
        <a:lnSpc>
          <a:spcPct val="124000"/>
        </a:lnSpc>
        <a:spcBef>
          <a:spcPts val="0"/>
        </a:spcBef>
        <a:spcAft>
          <a:spcPts val="0"/>
        </a:spcAft>
        <a:buFont typeface="NeueHaasGroteskText Pro" panose="020B0504020202020204" pitchFamily="34" charset="0"/>
        <a:buChar char="-"/>
        <a:defRPr sz="734" b="0" i="0" kern="1200" baseline="0">
          <a:solidFill>
            <a:schemeClr val="tx1"/>
          </a:solidFill>
          <a:latin typeface="+mn-lt"/>
          <a:ea typeface="Neue Haas Grotesk Text Pro 55 Roman" charset="0"/>
          <a:cs typeface="Neue Haas Grotesk Text Pro 55 Roman" charset="0"/>
        </a:defRPr>
      </a:lvl3pPr>
      <a:lvl4pPr marL="586609" indent="-145033" algn="l" defTabSz="425789" rtl="0" eaLnBrk="1" latinLnBrk="0" hangingPunct="1">
        <a:lnSpc>
          <a:spcPct val="124000"/>
        </a:lnSpc>
        <a:spcBef>
          <a:spcPts val="0"/>
        </a:spcBef>
        <a:spcAft>
          <a:spcPts val="0"/>
        </a:spcAft>
        <a:buFont typeface="NeueHaasGroteskText Pro" panose="020B0504020202020204" pitchFamily="34" charset="0"/>
        <a:buChar char="-"/>
        <a:defRPr sz="734" kern="1200">
          <a:solidFill>
            <a:schemeClr val="tx1"/>
          </a:solidFill>
          <a:latin typeface="+mn-lt"/>
          <a:ea typeface="Neue Haas Grotesk Text Pro 55 Roman" charset="0"/>
          <a:cs typeface="Neue Haas Grotesk Text Pro 55 Roman" charset="0"/>
        </a:defRPr>
      </a:lvl4pPr>
      <a:lvl5pPr marL="731642" indent="-145033" algn="l" defTabSz="425789" rtl="0" eaLnBrk="1" latinLnBrk="0" hangingPunct="1">
        <a:lnSpc>
          <a:spcPct val="124000"/>
        </a:lnSpc>
        <a:spcBef>
          <a:spcPts val="0"/>
        </a:spcBef>
        <a:spcAft>
          <a:spcPts val="0"/>
        </a:spcAft>
        <a:buFont typeface="NeueHaasGroteskText Pro" panose="020B0504020202020204" pitchFamily="34" charset="0"/>
        <a:buChar char="-"/>
        <a:defRPr sz="734" kern="1200">
          <a:solidFill>
            <a:schemeClr val="tx1"/>
          </a:solidFill>
          <a:latin typeface="+mn-lt"/>
          <a:ea typeface="Neue Haas Grotesk Text Pro 55 Roman" charset="0"/>
          <a:cs typeface="Neue Haas Grotesk Text Pro 55 Roman" charset="0"/>
        </a:defRPr>
      </a:lvl5pPr>
      <a:lvl6pPr marL="2341841" indent="-212895" algn="l" defTabSz="425789" rtl="0" eaLnBrk="1" latinLnBrk="0" hangingPunct="1">
        <a:spcBef>
          <a:spcPct val="20000"/>
        </a:spcBef>
        <a:buFont typeface="Arial"/>
        <a:buChar char="•"/>
        <a:defRPr sz="1862" kern="1200">
          <a:solidFill>
            <a:schemeClr val="tx1"/>
          </a:solidFill>
          <a:latin typeface="+mn-lt"/>
          <a:ea typeface="+mn-ea"/>
          <a:cs typeface="+mn-cs"/>
        </a:defRPr>
      </a:lvl6pPr>
      <a:lvl7pPr marL="2767630" indent="-212895" algn="l" defTabSz="425789" rtl="0" eaLnBrk="1" latinLnBrk="0" hangingPunct="1">
        <a:spcBef>
          <a:spcPct val="20000"/>
        </a:spcBef>
        <a:buFont typeface="Arial"/>
        <a:buChar char="•"/>
        <a:defRPr sz="1862" kern="1200">
          <a:solidFill>
            <a:schemeClr val="tx1"/>
          </a:solidFill>
          <a:latin typeface="+mn-lt"/>
          <a:ea typeface="+mn-ea"/>
          <a:cs typeface="+mn-cs"/>
        </a:defRPr>
      </a:lvl7pPr>
      <a:lvl8pPr marL="3193419" indent="-212895" algn="l" defTabSz="425789" rtl="0" eaLnBrk="1" latinLnBrk="0" hangingPunct="1">
        <a:spcBef>
          <a:spcPct val="20000"/>
        </a:spcBef>
        <a:buFont typeface="Arial"/>
        <a:buChar char="•"/>
        <a:defRPr sz="1862" kern="1200">
          <a:solidFill>
            <a:schemeClr val="tx1"/>
          </a:solidFill>
          <a:latin typeface="+mn-lt"/>
          <a:ea typeface="+mn-ea"/>
          <a:cs typeface="+mn-cs"/>
        </a:defRPr>
      </a:lvl8pPr>
      <a:lvl9pPr marL="3619209" indent="-212895" algn="l" defTabSz="425789" rtl="0" eaLnBrk="1" latinLnBrk="0" hangingPunct="1">
        <a:spcBef>
          <a:spcPct val="20000"/>
        </a:spcBef>
        <a:buFont typeface="Arial"/>
        <a:buChar char="•"/>
        <a:defRPr sz="18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25789" rtl="0" eaLnBrk="1" latinLnBrk="0" hangingPunct="1">
        <a:defRPr sz="1677" kern="1200">
          <a:solidFill>
            <a:schemeClr val="tx1"/>
          </a:solidFill>
          <a:latin typeface="+mn-lt"/>
          <a:ea typeface="+mn-ea"/>
          <a:cs typeface="+mn-cs"/>
        </a:defRPr>
      </a:lvl1pPr>
      <a:lvl2pPr marL="425789" algn="l" defTabSz="425789" rtl="0" eaLnBrk="1" latinLnBrk="0" hangingPunct="1">
        <a:defRPr sz="1677" kern="1200">
          <a:solidFill>
            <a:schemeClr val="tx1"/>
          </a:solidFill>
          <a:latin typeface="+mn-lt"/>
          <a:ea typeface="+mn-ea"/>
          <a:cs typeface="+mn-cs"/>
        </a:defRPr>
      </a:lvl2pPr>
      <a:lvl3pPr marL="851578" algn="l" defTabSz="425789" rtl="0" eaLnBrk="1" latinLnBrk="0" hangingPunct="1">
        <a:defRPr sz="1677" kern="1200">
          <a:solidFill>
            <a:schemeClr val="tx1"/>
          </a:solidFill>
          <a:latin typeface="+mn-lt"/>
          <a:ea typeface="+mn-ea"/>
          <a:cs typeface="+mn-cs"/>
        </a:defRPr>
      </a:lvl3pPr>
      <a:lvl4pPr marL="1277368" algn="l" defTabSz="425789" rtl="0" eaLnBrk="1" latinLnBrk="0" hangingPunct="1">
        <a:defRPr sz="1677" kern="1200">
          <a:solidFill>
            <a:schemeClr val="tx1"/>
          </a:solidFill>
          <a:latin typeface="+mn-lt"/>
          <a:ea typeface="+mn-ea"/>
          <a:cs typeface="+mn-cs"/>
        </a:defRPr>
      </a:lvl4pPr>
      <a:lvl5pPr marL="1703158" algn="l" defTabSz="425789" rtl="0" eaLnBrk="1" latinLnBrk="0" hangingPunct="1">
        <a:defRPr sz="1677" kern="1200">
          <a:solidFill>
            <a:schemeClr val="tx1"/>
          </a:solidFill>
          <a:latin typeface="+mn-lt"/>
          <a:ea typeface="+mn-ea"/>
          <a:cs typeface="+mn-cs"/>
        </a:defRPr>
      </a:lvl5pPr>
      <a:lvl6pPr marL="2128947" algn="l" defTabSz="425789" rtl="0" eaLnBrk="1" latinLnBrk="0" hangingPunct="1">
        <a:defRPr sz="1677" kern="1200">
          <a:solidFill>
            <a:schemeClr val="tx1"/>
          </a:solidFill>
          <a:latin typeface="+mn-lt"/>
          <a:ea typeface="+mn-ea"/>
          <a:cs typeface="+mn-cs"/>
        </a:defRPr>
      </a:lvl6pPr>
      <a:lvl7pPr marL="2554735" algn="l" defTabSz="425789" rtl="0" eaLnBrk="1" latinLnBrk="0" hangingPunct="1">
        <a:defRPr sz="1677" kern="1200">
          <a:solidFill>
            <a:schemeClr val="tx1"/>
          </a:solidFill>
          <a:latin typeface="+mn-lt"/>
          <a:ea typeface="+mn-ea"/>
          <a:cs typeface="+mn-cs"/>
        </a:defRPr>
      </a:lvl7pPr>
      <a:lvl8pPr marL="2980525" algn="l" defTabSz="425789" rtl="0" eaLnBrk="1" latinLnBrk="0" hangingPunct="1">
        <a:defRPr sz="1677" kern="1200">
          <a:solidFill>
            <a:schemeClr val="tx1"/>
          </a:solidFill>
          <a:latin typeface="+mn-lt"/>
          <a:ea typeface="+mn-ea"/>
          <a:cs typeface="+mn-cs"/>
        </a:defRPr>
      </a:lvl8pPr>
      <a:lvl9pPr marL="3406314" algn="l" defTabSz="425789" rtl="0" eaLnBrk="1" latinLnBrk="0" hangingPunct="1">
        <a:defRPr sz="167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190" userDrawn="1">
          <p15:clr>
            <a:srgbClr val="F26B43"/>
          </p15:clr>
        </p15:guide>
        <p15:guide id="2" pos="543" userDrawn="1">
          <p15:clr>
            <a:srgbClr val="F26B43"/>
          </p15:clr>
        </p15:guide>
        <p15:guide id="3" orient="horz" pos="948" userDrawn="1">
          <p15:clr>
            <a:srgbClr val="F26B43"/>
          </p15:clr>
        </p15:guide>
        <p15:guide id="4" orient="horz" pos="618" userDrawn="1">
          <p15:clr>
            <a:srgbClr val="F26B43"/>
          </p15:clr>
        </p15:guide>
        <p15:guide id="5" pos="2093" userDrawn="1">
          <p15:clr>
            <a:srgbClr val="F26B43"/>
          </p15:clr>
        </p15:guide>
        <p15:guide id="6" pos="5088" userDrawn="1">
          <p15:clr>
            <a:srgbClr val="F26B43"/>
          </p15:clr>
        </p15:guide>
        <p15:guide id="7" orient="horz" pos="42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6476" y="629685"/>
            <a:ext cx="8426450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2557194" y="6641320"/>
            <a:ext cx="5334051" cy="268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kern="1200" baseline="0">
                <a:solidFill>
                  <a:srgbClr val="A4A2A0">
                    <a:alpha val="20000"/>
                  </a:srgbClr>
                </a:solidFill>
                <a:latin typeface="+mn-lt"/>
                <a:ea typeface="+mn-ea"/>
                <a:cs typeface="Helvetica Neue Light"/>
              </a:defRPr>
            </a:lvl1pPr>
            <a:lvl2pPr marL="645750" indent="-285750" algn="l" defTabSz="457200" rtl="0" eaLnBrk="1" latinLnBrk="0" hangingPunct="1">
              <a:spcBef>
                <a:spcPts val="400"/>
              </a:spcBef>
              <a:buFont typeface="Arial"/>
              <a:buChar char="•"/>
              <a:defRPr sz="1400" kern="1200" baseline="0">
                <a:solidFill>
                  <a:srgbClr val="FFFFFF"/>
                </a:solidFill>
                <a:latin typeface="+mn-l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 baseline="0">
                <a:solidFill>
                  <a:srgbClr val="FFFFFF"/>
                </a:solidFill>
                <a:latin typeface="+mn-l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fld id="{0D2BAC34-DD38-0B43-9F95-31F2144F5BD3}" type="slidenum">
              <a:rPr lang="en-US" sz="653" smtClean="0">
                <a:solidFill>
                  <a:schemeClr val="tx1">
                    <a:alpha val="25000"/>
                  </a:schemeClr>
                </a:solidFill>
                <a:latin typeface="+mj-lt"/>
              </a:rPr>
              <a:pPr algn="ctr">
                <a:spcBef>
                  <a:spcPts val="0"/>
                </a:spcBef>
              </a:pPr>
              <a:t>‹#›</a:t>
            </a:fld>
            <a:r>
              <a:rPr lang="en-US" sz="734" baseline="0" dirty="0">
                <a:solidFill>
                  <a:schemeClr val="tx1">
                    <a:alpha val="25000"/>
                  </a:schemeClr>
                </a:solidFill>
                <a:latin typeface="+mj-lt"/>
              </a:rPr>
              <a:t> </a:t>
            </a:r>
            <a:endParaRPr lang="en-US" sz="734" dirty="0">
              <a:solidFill>
                <a:schemeClr val="tx1">
                  <a:alpha val="25000"/>
                </a:schemeClr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8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540348" y="6345244"/>
            <a:ext cx="1310391" cy="73709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1006475" y="6651481"/>
            <a:ext cx="2890968" cy="1801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kern="1200" baseline="0">
                <a:solidFill>
                  <a:srgbClr val="A4A2A0">
                    <a:alpha val="20000"/>
                  </a:srgbClr>
                </a:solidFill>
                <a:latin typeface="+mn-lt"/>
                <a:ea typeface="+mn-ea"/>
                <a:cs typeface="Helvetica Neue Light"/>
              </a:defRPr>
            </a:lvl1pPr>
            <a:lvl2pPr marL="645750" indent="-285750" algn="l" defTabSz="457200" rtl="0" eaLnBrk="1" latinLnBrk="0" hangingPunct="1">
              <a:spcBef>
                <a:spcPts val="400"/>
              </a:spcBef>
              <a:buFont typeface="Arial"/>
              <a:buChar char="•"/>
              <a:defRPr sz="1400" kern="1200" baseline="0">
                <a:solidFill>
                  <a:srgbClr val="FFFFFF"/>
                </a:solidFill>
                <a:latin typeface="+mn-l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 baseline="0">
                <a:solidFill>
                  <a:srgbClr val="FFFFFF"/>
                </a:solidFill>
                <a:latin typeface="+mn-l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653" dirty="0">
                <a:solidFill>
                  <a:schemeClr val="tx1">
                    <a:alpha val="50000"/>
                  </a:schemeClr>
                </a:solidFill>
                <a:latin typeface="+mn-lt"/>
              </a:rPr>
              <a:t>001120</a:t>
            </a:r>
            <a:r>
              <a:rPr lang="en-US" sz="653" baseline="0" dirty="0">
                <a:solidFill>
                  <a:schemeClr val="tx1">
                    <a:alpha val="50000"/>
                  </a:schemeClr>
                </a:solidFill>
                <a:latin typeface="+mn-lt"/>
              </a:rPr>
              <a:t> - VODW</a:t>
            </a:r>
            <a:endParaRPr lang="en-US" sz="653" dirty="0">
              <a:solidFill>
                <a:schemeClr val="tx1">
                  <a:alpha val="50000"/>
                </a:schemeClr>
              </a:solidFill>
              <a:latin typeface="+mn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897443" y="1433386"/>
            <a:ext cx="5535483" cy="49023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920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xStyles>
    <p:titleStyle>
      <a:lvl1pPr algn="l" defTabSz="425789" rtl="0" eaLnBrk="1" latinLnBrk="0" hangingPunct="1">
        <a:lnSpc>
          <a:spcPct val="100000"/>
        </a:lnSpc>
        <a:spcBef>
          <a:spcPct val="0"/>
        </a:spcBef>
        <a:buNone/>
        <a:defRPr sz="1631" b="0" i="0" kern="1200" spc="0" baseline="0">
          <a:solidFill>
            <a:schemeClr val="tx2"/>
          </a:solidFill>
          <a:latin typeface="+mj-lt"/>
          <a:ea typeface="+mj-ea"/>
          <a:cs typeface="Helvetica Neue"/>
        </a:defRPr>
      </a:lvl1pPr>
    </p:titleStyle>
    <p:bodyStyle>
      <a:lvl1pPr marL="139853" indent="-139853" algn="l" defTabSz="425789" rtl="0" eaLnBrk="1" latinLnBrk="0" hangingPunct="1">
        <a:lnSpc>
          <a:spcPct val="124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734" b="0" i="0" kern="1200" baseline="0">
          <a:solidFill>
            <a:schemeClr val="tx1"/>
          </a:solidFill>
          <a:latin typeface="+mn-lt"/>
          <a:ea typeface="Neue Haas Grotesk Text Pro 55 Roman" charset="0"/>
          <a:cs typeface="Neue Haas Grotesk Text Pro 55 Roman" charset="0"/>
        </a:defRPr>
      </a:lvl1pPr>
      <a:lvl2pPr marL="290067" indent="-145033" algn="l" defTabSz="425789" rtl="0" eaLnBrk="1" latinLnBrk="0" hangingPunct="1">
        <a:lnSpc>
          <a:spcPct val="124000"/>
        </a:lnSpc>
        <a:spcBef>
          <a:spcPts val="0"/>
        </a:spcBef>
        <a:spcAft>
          <a:spcPts val="0"/>
        </a:spcAft>
        <a:buFont typeface="NeueHaasGroteskText Pro" panose="020B0504020202020204" pitchFamily="34" charset="0"/>
        <a:buChar char="-"/>
        <a:defRPr sz="734" b="0" i="0" kern="1200" baseline="0">
          <a:solidFill>
            <a:schemeClr val="tx1"/>
          </a:solidFill>
          <a:latin typeface="+mn-lt"/>
          <a:ea typeface="Neue Haas Grotesk Text Pro 55 Roman" charset="0"/>
          <a:cs typeface="Neue Haas Grotesk Text Pro 55 Roman" charset="0"/>
        </a:defRPr>
      </a:lvl2pPr>
      <a:lvl3pPr marL="441576" indent="-151509" algn="l" defTabSz="425789" rtl="0" eaLnBrk="1" latinLnBrk="0" hangingPunct="1">
        <a:lnSpc>
          <a:spcPct val="124000"/>
        </a:lnSpc>
        <a:spcBef>
          <a:spcPts val="0"/>
        </a:spcBef>
        <a:spcAft>
          <a:spcPts val="0"/>
        </a:spcAft>
        <a:buFont typeface="NeueHaasGroteskText Pro" panose="020B0504020202020204" pitchFamily="34" charset="0"/>
        <a:buChar char="-"/>
        <a:defRPr sz="734" b="0" i="0" kern="1200" baseline="0">
          <a:solidFill>
            <a:schemeClr val="tx1"/>
          </a:solidFill>
          <a:latin typeface="+mn-lt"/>
          <a:ea typeface="Neue Haas Grotesk Text Pro 55 Roman" charset="0"/>
          <a:cs typeface="Neue Haas Grotesk Text Pro 55 Roman" charset="0"/>
        </a:defRPr>
      </a:lvl3pPr>
      <a:lvl4pPr marL="586609" indent="-145033" algn="l" defTabSz="425789" rtl="0" eaLnBrk="1" latinLnBrk="0" hangingPunct="1">
        <a:lnSpc>
          <a:spcPct val="124000"/>
        </a:lnSpc>
        <a:spcBef>
          <a:spcPts val="0"/>
        </a:spcBef>
        <a:spcAft>
          <a:spcPts val="0"/>
        </a:spcAft>
        <a:buFont typeface="NeueHaasGroteskText Pro" panose="020B0504020202020204" pitchFamily="34" charset="0"/>
        <a:buChar char="-"/>
        <a:defRPr sz="734" kern="1200">
          <a:solidFill>
            <a:schemeClr val="tx1"/>
          </a:solidFill>
          <a:latin typeface="+mn-lt"/>
          <a:ea typeface="Neue Haas Grotesk Text Pro 55 Roman" charset="0"/>
          <a:cs typeface="Neue Haas Grotesk Text Pro 55 Roman" charset="0"/>
        </a:defRPr>
      </a:lvl4pPr>
      <a:lvl5pPr marL="731642" indent="-145033" algn="l" defTabSz="425789" rtl="0" eaLnBrk="1" latinLnBrk="0" hangingPunct="1">
        <a:lnSpc>
          <a:spcPct val="124000"/>
        </a:lnSpc>
        <a:spcBef>
          <a:spcPts val="0"/>
        </a:spcBef>
        <a:spcAft>
          <a:spcPts val="0"/>
        </a:spcAft>
        <a:buFont typeface="NeueHaasGroteskText Pro" panose="020B0504020202020204" pitchFamily="34" charset="0"/>
        <a:buChar char="-"/>
        <a:defRPr sz="734" kern="1200">
          <a:solidFill>
            <a:schemeClr val="tx1"/>
          </a:solidFill>
          <a:latin typeface="+mn-lt"/>
          <a:ea typeface="Neue Haas Grotesk Text Pro 55 Roman" charset="0"/>
          <a:cs typeface="Neue Haas Grotesk Text Pro 55 Roman" charset="0"/>
        </a:defRPr>
      </a:lvl5pPr>
      <a:lvl6pPr marL="2341841" indent="-212895" algn="l" defTabSz="425789" rtl="0" eaLnBrk="1" latinLnBrk="0" hangingPunct="1">
        <a:spcBef>
          <a:spcPct val="20000"/>
        </a:spcBef>
        <a:buFont typeface="Arial"/>
        <a:buChar char="•"/>
        <a:defRPr sz="1862" kern="1200">
          <a:solidFill>
            <a:schemeClr val="tx1"/>
          </a:solidFill>
          <a:latin typeface="+mn-lt"/>
          <a:ea typeface="+mn-ea"/>
          <a:cs typeface="+mn-cs"/>
        </a:defRPr>
      </a:lvl6pPr>
      <a:lvl7pPr marL="2767630" indent="-212895" algn="l" defTabSz="425789" rtl="0" eaLnBrk="1" latinLnBrk="0" hangingPunct="1">
        <a:spcBef>
          <a:spcPct val="20000"/>
        </a:spcBef>
        <a:buFont typeface="Arial"/>
        <a:buChar char="•"/>
        <a:defRPr sz="1862" kern="1200">
          <a:solidFill>
            <a:schemeClr val="tx1"/>
          </a:solidFill>
          <a:latin typeface="+mn-lt"/>
          <a:ea typeface="+mn-ea"/>
          <a:cs typeface="+mn-cs"/>
        </a:defRPr>
      </a:lvl7pPr>
      <a:lvl8pPr marL="3193419" indent="-212895" algn="l" defTabSz="425789" rtl="0" eaLnBrk="1" latinLnBrk="0" hangingPunct="1">
        <a:spcBef>
          <a:spcPct val="20000"/>
        </a:spcBef>
        <a:buFont typeface="Arial"/>
        <a:buChar char="•"/>
        <a:defRPr sz="1862" kern="1200">
          <a:solidFill>
            <a:schemeClr val="tx1"/>
          </a:solidFill>
          <a:latin typeface="+mn-lt"/>
          <a:ea typeface="+mn-ea"/>
          <a:cs typeface="+mn-cs"/>
        </a:defRPr>
      </a:lvl8pPr>
      <a:lvl9pPr marL="3619209" indent="-212895" algn="l" defTabSz="425789" rtl="0" eaLnBrk="1" latinLnBrk="0" hangingPunct="1">
        <a:spcBef>
          <a:spcPct val="20000"/>
        </a:spcBef>
        <a:buFont typeface="Arial"/>
        <a:buChar char="•"/>
        <a:defRPr sz="18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25789" rtl="0" eaLnBrk="1" latinLnBrk="0" hangingPunct="1">
        <a:defRPr sz="1677" kern="1200">
          <a:solidFill>
            <a:schemeClr val="tx1"/>
          </a:solidFill>
          <a:latin typeface="+mn-lt"/>
          <a:ea typeface="+mn-ea"/>
          <a:cs typeface="+mn-cs"/>
        </a:defRPr>
      </a:lvl1pPr>
      <a:lvl2pPr marL="425789" algn="l" defTabSz="425789" rtl="0" eaLnBrk="1" latinLnBrk="0" hangingPunct="1">
        <a:defRPr sz="1677" kern="1200">
          <a:solidFill>
            <a:schemeClr val="tx1"/>
          </a:solidFill>
          <a:latin typeface="+mn-lt"/>
          <a:ea typeface="+mn-ea"/>
          <a:cs typeface="+mn-cs"/>
        </a:defRPr>
      </a:lvl2pPr>
      <a:lvl3pPr marL="851578" algn="l" defTabSz="425789" rtl="0" eaLnBrk="1" latinLnBrk="0" hangingPunct="1">
        <a:defRPr sz="1677" kern="1200">
          <a:solidFill>
            <a:schemeClr val="tx1"/>
          </a:solidFill>
          <a:latin typeface="+mn-lt"/>
          <a:ea typeface="+mn-ea"/>
          <a:cs typeface="+mn-cs"/>
        </a:defRPr>
      </a:lvl3pPr>
      <a:lvl4pPr marL="1277368" algn="l" defTabSz="425789" rtl="0" eaLnBrk="1" latinLnBrk="0" hangingPunct="1">
        <a:defRPr sz="1677" kern="1200">
          <a:solidFill>
            <a:schemeClr val="tx1"/>
          </a:solidFill>
          <a:latin typeface="+mn-lt"/>
          <a:ea typeface="+mn-ea"/>
          <a:cs typeface="+mn-cs"/>
        </a:defRPr>
      </a:lvl4pPr>
      <a:lvl5pPr marL="1703158" algn="l" defTabSz="425789" rtl="0" eaLnBrk="1" latinLnBrk="0" hangingPunct="1">
        <a:defRPr sz="1677" kern="1200">
          <a:solidFill>
            <a:schemeClr val="tx1"/>
          </a:solidFill>
          <a:latin typeface="+mn-lt"/>
          <a:ea typeface="+mn-ea"/>
          <a:cs typeface="+mn-cs"/>
        </a:defRPr>
      </a:lvl5pPr>
      <a:lvl6pPr marL="2128947" algn="l" defTabSz="425789" rtl="0" eaLnBrk="1" latinLnBrk="0" hangingPunct="1">
        <a:defRPr sz="1677" kern="1200">
          <a:solidFill>
            <a:schemeClr val="tx1"/>
          </a:solidFill>
          <a:latin typeface="+mn-lt"/>
          <a:ea typeface="+mn-ea"/>
          <a:cs typeface="+mn-cs"/>
        </a:defRPr>
      </a:lvl6pPr>
      <a:lvl7pPr marL="2554735" algn="l" defTabSz="425789" rtl="0" eaLnBrk="1" latinLnBrk="0" hangingPunct="1">
        <a:defRPr sz="1677" kern="1200">
          <a:solidFill>
            <a:schemeClr val="tx1"/>
          </a:solidFill>
          <a:latin typeface="+mn-lt"/>
          <a:ea typeface="+mn-ea"/>
          <a:cs typeface="+mn-cs"/>
        </a:defRPr>
      </a:lvl7pPr>
      <a:lvl8pPr marL="2980525" algn="l" defTabSz="425789" rtl="0" eaLnBrk="1" latinLnBrk="0" hangingPunct="1">
        <a:defRPr sz="1677" kern="1200">
          <a:solidFill>
            <a:schemeClr val="tx1"/>
          </a:solidFill>
          <a:latin typeface="+mn-lt"/>
          <a:ea typeface="+mn-ea"/>
          <a:cs typeface="+mn-cs"/>
        </a:defRPr>
      </a:lvl8pPr>
      <a:lvl9pPr marL="3406314" algn="l" defTabSz="425789" rtl="0" eaLnBrk="1" latinLnBrk="0" hangingPunct="1">
        <a:defRPr sz="167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190" userDrawn="1">
          <p15:clr>
            <a:srgbClr val="F26B43"/>
          </p15:clr>
        </p15:guide>
        <p15:guide id="2" pos="543" userDrawn="1">
          <p15:clr>
            <a:srgbClr val="F26B43"/>
          </p15:clr>
        </p15:guide>
        <p15:guide id="3" orient="horz" pos="948" userDrawn="1">
          <p15:clr>
            <a:srgbClr val="F26B43"/>
          </p15:clr>
        </p15:guide>
        <p15:guide id="4" orient="horz" pos="618" userDrawn="1">
          <p15:clr>
            <a:srgbClr val="F26B43"/>
          </p15:clr>
        </p15:guide>
        <p15:guide id="5" pos="2093" userDrawn="1">
          <p15:clr>
            <a:srgbClr val="F26B43"/>
          </p15:clr>
        </p15:guide>
        <p15:guide id="6" pos="5088" userDrawn="1">
          <p15:clr>
            <a:srgbClr val="F26B43"/>
          </p15:clr>
        </p15:guide>
        <p15:guide id="7" orient="horz" pos="4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5.png"/><Relationship Id="rId18" Type="http://schemas.openxmlformats.org/officeDocument/2006/relationships/image" Target="../media/image30.jpeg"/><Relationship Id="rId3" Type="http://schemas.openxmlformats.org/officeDocument/2006/relationships/image" Target="../media/image18.png"/><Relationship Id="rId21" Type="http://schemas.openxmlformats.org/officeDocument/2006/relationships/image" Target="../media/image33.png"/><Relationship Id="rId7" Type="http://schemas.openxmlformats.org/officeDocument/2006/relationships/image" Target="../media/image22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7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11" Type="http://schemas.openxmlformats.org/officeDocument/2006/relationships/image" Target="../media/image23.png"/><Relationship Id="rId24" Type="http://schemas.openxmlformats.org/officeDocument/2006/relationships/image" Target="../media/image36.png"/><Relationship Id="rId5" Type="http://schemas.openxmlformats.org/officeDocument/2006/relationships/image" Target="../media/image20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openxmlformats.org/officeDocument/2006/relationships/image" Target="../media/image6.png"/><Relationship Id="rId19" Type="http://schemas.openxmlformats.org/officeDocument/2006/relationships/image" Target="../media/image31.png"/><Relationship Id="rId4" Type="http://schemas.openxmlformats.org/officeDocument/2006/relationships/image" Target="../media/image19.png"/><Relationship Id="rId9" Type="http://schemas.openxmlformats.org/officeDocument/2006/relationships/image" Target="../media/image7.png"/><Relationship Id="rId14" Type="http://schemas.openxmlformats.org/officeDocument/2006/relationships/image" Target="../media/image26.jpeg"/><Relationship Id="rId22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ODW-DS/Version-control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67" y="0"/>
            <a:ext cx="9533466" cy="5362575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Version control and open source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/>
              <a:t>Op </a:t>
            </a:r>
            <a:r>
              <a:rPr lang="en-US" b="1" dirty="0" err="1"/>
              <a:t>naar</a:t>
            </a:r>
            <a:r>
              <a:rPr lang="en-US" b="1" dirty="0"/>
              <a:t> distributed revision control </a:t>
            </a:r>
            <a:r>
              <a:rPr lang="en-US" b="1" dirty="0" err="1"/>
              <a:t>en</a:t>
            </a:r>
            <a:r>
              <a:rPr lang="en-US" b="1" dirty="0"/>
              <a:t> source code management </a:t>
            </a:r>
            <a:r>
              <a:rPr lang="en-US" b="1" dirty="0" err="1"/>
              <a:t>bij</a:t>
            </a:r>
            <a:r>
              <a:rPr lang="en-US" b="1" dirty="0"/>
              <a:t> VODW</a:t>
            </a:r>
            <a:endParaRPr lang="nl-NL" b="1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3" r="8183"/>
          <a:stretch>
            <a:fillRect/>
          </a:stretch>
        </p:blipFill>
        <p:spPr>
          <a:xfrm>
            <a:off x="7868337" y="5911733"/>
            <a:ext cx="1564588" cy="694293"/>
          </a:xfrm>
        </p:spPr>
      </p:pic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026" name="Picture 2" descr="Image result for gitlab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627" y="5578963"/>
            <a:ext cx="1184146" cy="129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it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81" y="5955272"/>
            <a:ext cx="1558382" cy="65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Placeholder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3" r="8183"/>
          <a:stretch>
            <a:fillRect/>
          </a:stretch>
        </p:blipFill>
        <p:spPr>
          <a:xfrm>
            <a:off x="7862131" y="5911733"/>
            <a:ext cx="1564588" cy="694293"/>
          </a:xfrm>
          <a:prstGeom prst="rect">
            <a:avLst/>
          </a:prstGeom>
        </p:spPr>
      </p:pic>
      <p:pic>
        <p:nvPicPr>
          <p:cNvPr id="12" name="Picture 2" descr="Image result for gitlab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421" y="5578963"/>
            <a:ext cx="1184146" cy="129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mage result for git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75" y="5955272"/>
            <a:ext cx="1558382" cy="65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459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2899" y="935038"/>
            <a:ext cx="3445798" cy="615553"/>
          </a:xfrm>
        </p:spPr>
        <p:txBody>
          <a:bodyPr/>
          <a:lstStyle/>
          <a:p>
            <a:r>
              <a:rPr lang="en-US" sz="2000" dirty="0"/>
              <a:t>Why should we invest in the </a:t>
            </a:r>
            <a:r>
              <a:rPr lang="en-US" sz="2000" dirty="0" err="1"/>
              <a:t>Git</a:t>
            </a:r>
            <a:r>
              <a:rPr lang="en-US" sz="2000" dirty="0"/>
              <a:t> workflow ?</a:t>
            </a:r>
            <a:endParaRPr lang="nl-NL" sz="2000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2" r="30402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422901" y="1714719"/>
            <a:ext cx="4566673" cy="4620996"/>
          </a:xfrm>
        </p:spPr>
        <p:txBody>
          <a:bodyPr/>
          <a:lstStyle/>
          <a:p>
            <a:r>
              <a:rPr lang="en-US" sz="1400" dirty="0" err="1"/>
              <a:t>Git</a:t>
            </a:r>
            <a:r>
              <a:rPr lang="en-US" sz="1400" dirty="0"/>
              <a:t> makes necessary version control efficient and effective. </a:t>
            </a:r>
          </a:p>
          <a:p>
            <a:r>
              <a:rPr lang="en-US" sz="1400" dirty="0" err="1"/>
              <a:t>Git</a:t>
            </a:r>
            <a:r>
              <a:rPr lang="en-US" sz="1400" dirty="0"/>
              <a:t> has the functionality, performance, security and flexibility</a:t>
            </a:r>
          </a:p>
          <a:p>
            <a:r>
              <a:rPr lang="en-US" sz="1400" dirty="0" err="1"/>
              <a:t>Git</a:t>
            </a:r>
            <a:r>
              <a:rPr lang="en-US" sz="1400" dirty="0"/>
              <a:t> is undoubtedly the successor to the previous generations of successful open source version control systems, SVN and CVS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Why GitHub for Open Source?</a:t>
            </a:r>
          </a:p>
          <a:p>
            <a:r>
              <a:rPr lang="en-US" sz="1400" dirty="0"/>
              <a:t>“</a:t>
            </a:r>
            <a:r>
              <a:rPr lang="en-US" sz="1400" dirty="0" err="1"/>
              <a:t>Github</a:t>
            </a:r>
            <a:r>
              <a:rPr lang="en-US" sz="1400" dirty="0"/>
              <a:t> is like Facebook for programmers. Everyone’s on there. You can look at what they’re working on and easily peruse their code and make suggestions or changes.”</a:t>
            </a:r>
          </a:p>
          <a:p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Why </a:t>
            </a:r>
            <a:r>
              <a:rPr lang="en-US" sz="1400" b="1" dirty="0" err="1"/>
              <a:t>GitLab</a:t>
            </a:r>
            <a:r>
              <a:rPr lang="en-US" sz="1400" b="1" dirty="0"/>
              <a:t> for projects that are not open?</a:t>
            </a:r>
          </a:p>
          <a:p>
            <a:pPr marL="0" indent="0">
              <a:buNone/>
            </a:pPr>
            <a:r>
              <a:rPr lang="en-US" sz="1400" dirty="0" err="1"/>
              <a:t>GitLab</a:t>
            </a:r>
            <a:r>
              <a:rPr lang="en-US" sz="1400" dirty="0"/>
              <a:t> is unlike GitHub free for private repositories. It works the same as GitHub and in case we choose to use GitHub for all our work it is easy to migrate.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version control </a:t>
            </a:r>
            <a:r>
              <a:rPr lang="en-US" dirty="0" err="1"/>
              <a:t>WoW</a:t>
            </a:r>
            <a:r>
              <a:rPr lang="en-US" dirty="0"/>
              <a:t> is a must the software tools are a choice</a:t>
            </a:r>
            <a:endParaRPr lang="nl-NL" b="1" dirty="0"/>
          </a:p>
        </p:txBody>
      </p:sp>
      <p:pic>
        <p:nvPicPr>
          <p:cNvPr id="9" name="Picture 2" descr="https://octodex.github.com/images/baracktoca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153" y="158379"/>
            <a:ext cx="1285063" cy="128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5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3574"/>
            <a:ext cx="10439400" cy="58721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6476" y="265891"/>
            <a:ext cx="8426450" cy="307777"/>
          </a:xfrm>
        </p:spPr>
        <p:txBody>
          <a:bodyPr/>
          <a:lstStyle/>
          <a:p>
            <a:r>
              <a:rPr lang="nl-NL" sz="2000" dirty="0" err="1"/>
              <a:t>GitLab</a:t>
            </a:r>
            <a:r>
              <a:rPr lang="nl-NL" sz="2000" dirty="0"/>
              <a:t> is free, </a:t>
            </a:r>
            <a:r>
              <a:rPr lang="nl-NL" sz="2000" dirty="0" err="1"/>
              <a:t>also</a:t>
            </a:r>
            <a:r>
              <a:rPr lang="nl-NL" sz="2000" dirty="0"/>
              <a:t> </a:t>
            </a:r>
            <a:r>
              <a:rPr lang="nl-NL" sz="2000" dirty="0" err="1"/>
              <a:t>for</a:t>
            </a:r>
            <a:r>
              <a:rPr lang="nl-NL" sz="2000" dirty="0"/>
              <a:t> private </a:t>
            </a:r>
            <a:r>
              <a:rPr lang="nl-NL" sz="2000" dirty="0" err="1"/>
              <a:t>repositories</a:t>
            </a:r>
            <a:r>
              <a:rPr lang="nl-NL" sz="2000" dirty="0"/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1130710" y="2399070"/>
            <a:ext cx="7905135" cy="698091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36000" tIns="36000" rIns="36000" bIns="72000" rtlCol="0" anchor="ctr"/>
          <a:lstStyle/>
          <a:p>
            <a:pPr algn="ctr"/>
            <a:endParaRPr lang="nl-NL" dirty="0" err="1"/>
          </a:p>
        </p:txBody>
      </p:sp>
    </p:spTree>
    <p:extLst>
      <p:ext uri="{BB962C8B-B14F-4D97-AF65-F5344CB8AC3E}">
        <p14:creationId xmlns:p14="http://schemas.microsoft.com/office/powerpoint/2010/main" val="278834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3574"/>
            <a:ext cx="10439400" cy="58721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6476" y="256057"/>
            <a:ext cx="8426450" cy="307777"/>
          </a:xfrm>
        </p:spPr>
        <p:txBody>
          <a:bodyPr/>
          <a:lstStyle/>
          <a:p>
            <a:r>
              <a:rPr lang="nl-NL" sz="2000" dirty="0"/>
              <a:t>GitHub </a:t>
            </a:r>
            <a:r>
              <a:rPr lang="nl-NL" sz="2000" dirty="0" err="1"/>
              <a:t>for</a:t>
            </a:r>
            <a:r>
              <a:rPr lang="nl-NL" sz="2000" dirty="0"/>
              <a:t> Open Source, </a:t>
            </a:r>
            <a:r>
              <a:rPr lang="nl-NL" sz="2000" dirty="0" err="1"/>
              <a:t>GitLab</a:t>
            </a:r>
            <a:r>
              <a:rPr lang="nl-NL" sz="2000" dirty="0"/>
              <a:t> </a:t>
            </a:r>
            <a:r>
              <a:rPr lang="nl-NL" sz="2000" dirty="0" err="1"/>
              <a:t>gives</a:t>
            </a:r>
            <a:r>
              <a:rPr lang="nl-NL" sz="2000" dirty="0"/>
              <a:t>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honest</a:t>
            </a:r>
            <a:r>
              <a:rPr lang="nl-NL" sz="2000" dirty="0"/>
              <a:t> </a:t>
            </a:r>
            <a:r>
              <a:rPr lang="nl-NL" sz="2000" dirty="0" err="1"/>
              <a:t>answer</a:t>
            </a:r>
            <a:r>
              <a:rPr lang="nl-NL" sz="2000" dirty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1130710" y="3333134"/>
            <a:ext cx="7905135" cy="698091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36000" tIns="36000" rIns="36000" bIns="72000" rtlCol="0" anchor="ctr"/>
          <a:lstStyle/>
          <a:p>
            <a:pPr algn="ctr"/>
            <a:endParaRPr lang="nl-NL" dirty="0" err="1"/>
          </a:p>
        </p:txBody>
      </p:sp>
    </p:spTree>
    <p:extLst>
      <p:ext uri="{BB962C8B-B14F-4D97-AF65-F5344CB8AC3E}">
        <p14:creationId xmlns:p14="http://schemas.microsoft.com/office/powerpoint/2010/main" val="27612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884" y="629685"/>
            <a:ext cx="1848484" cy="752898"/>
          </a:xfrm>
        </p:spPr>
        <p:txBody>
          <a:bodyPr/>
          <a:lstStyle/>
          <a:p>
            <a:pPr algn="ctr"/>
            <a:r>
              <a:rPr lang="nl-NL" dirty="0"/>
              <a:t> (Distributed) </a:t>
            </a:r>
            <a:r>
              <a:rPr lang="nl-NL" dirty="0" err="1"/>
              <a:t>version</a:t>
            </a:r>
            <a:r>
              <a:rPr lang="nl-NL" dirty="0"/>
              <a:t> control system</a:t>
            </a:r>
          </a:p>
        </p:txBody>
      </p:sp>
      <p:pic>
        <p:nvPicPr>
          <p:cNvPr id="2050" name="Picture 2" descr="Image result for subvers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022" y="3880932"/>
            <a:ext cx="1672346" cy="100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bitbucke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427" y="2195833"/>
            <a:ext cx="2623614" cy="137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520" y="3880932"/>
            <a:ext cx="1085850" cy="1085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5391" y="3729619"/>
            <a:ext cx="981075" cy="10572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5391" y="2320801"/>
            <a:ext cx="1062304" cy="1358762"/>
          </a:xfrm>
          <a:prstGeom prst="rect">
            <a:avLst/>
          </a:prstGeom>
        </p:spPr>
      </p:pic>
      <p:pic>
        <p:nvPicPr>
          <p:cNvPr id="2054" name="Picture 6" descr="Image resul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704" y="2236521"/>
            <a:ext cx="1156126" cy="138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mage result for git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94" y="1616819"/>
            <a:ext cx="1081946" cy="45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gitlab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082" y="1145318"/>
            <a:ext cx="1184146" cy="129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Placeholder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3" r="8183"/>
          <a:stretch>
            <a:fillRect/>
          </a:stretch>
        </p:blipFill>
        <p:spPr>
          <a:xfrm>
            <a:off x="4702485" y="1439850"/>
            <a:ext cx="2012868" cy="893218"/>
          </a:xfrm>
          <a:prstGeom prst="rect">
            <a:avLst/>
          </a:prstGeom>
        </p:spPr>
      </p:pic>
      <p:pic>
        <p:nvPicPr>
          <p:cNvPr id="2056" name="Picture 8" descr="Image result for sourcetree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670" y="1091731"/>
            <a:ext cx="2234042" cy="117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77942" y="2807449"/>
            <a:ext cx="1398976" cy="1139489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2854960" y="1005840"/>
            <a:ext cx="16596" cy="4328160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881378" y="1005840"/>
            <a:ext cx="16800" cy="4381302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itle 1"/>
          <p:cNvSpPr txBox="1">
            <a:spLocks/>
          </p:cNvSpPr>
          <p:nvPr/>
        </p:nvSpPr>
        <p:spPr>
          <a:xfrm>
            <a:off x="3467065" y="629685"/>
            <a:ext cx="2671444" cy="501932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42578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631" b="0" i="0" kern="1200" spc="0" baseline="0">
                <a:solidFill>
                  <a:schemeClr val="tx2"/>
                </a:solidFill>
                <a:latin typeface="+mj-lt"/>
                <a:ea typeface="+mj-ea"/>
                <a:cs typeface="Helvetica Neue"/>
              </a:defRPr>
            </a:lvl1pPr>
          </a:lstStyle>
          <a:p>
            <a:pPr algn="ctr"/>
            <a:r>
              <a:rPr lang="nl-NL" dirty="0"/>
              <a:t> </a:t>
            </a:r>
            <a:r>
              <a:rPr lang="en-US" dirty="0"/>
              <a:t>Web-based repository hosting service</a:t>
            </a:r>
            <a:endParaRPr lang="nl-NL" dirty="0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7268670" y="629685"/>
            <a:ext cx="2671444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42578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631" b="0" i="0" kern="1200" spc="0" baseline="0">
                <a:solidFill>
                  <a:schemeClr val="tx2"/>
                </a:solidFill>
                <a:latin typeface="+mj-lt"/>
                <a:ea typeface="+mj-ea"/>
                <a:cs typeface="Helvetica Neue"/>
              </a:defRPr>
            </a:lvl1pPr>
          </a:lstStyle>
          <a:p>
            <a:pPr algn="ctr"/>
            <a:r>
              <a:rPr lang="nl-NL" dirty="0"/>
              <a:t>Client</a:t>
            </a:r>
          </a:p>
        </p:txBody>
      </p:sp>
      <p:pic>
        <p:nvPicPr>
          <p:cNvPr id="2058" name="Picture 10" descr="Image result for tortoise git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295" y="3608694"/>
            <a:ext cx="1785738" cy="99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gitkraken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998" y="2264467"/>
            <a:ext cx="1452716" cy="81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25142" y="3409656"/>
            <a:ext cx="2734496" cy="568314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H="1" flipV="1">
            <a:off x="1148080" y="5474170"/>
            <a:ext cx="8636001" cy="97220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itle 1"/>
          <p:cNvSpPr txBox="1">
            <a:spLocks/>
          </p:cNvSpPr>
          <p:nvPr/>
        </p:nvSpPr>
        <p:spPr>
          <a:xfrm>
            <a:off x="3786860" y="5627095"/>
            <a:ext cx="2311622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42578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631" b="0" i="0" kern="1200" spc="0" baseline="0">
                <a:solidFill>
                  <a:schemeClr val="tx2"/>
                </a:solidFill>
                <a:latin typeface="+mj-lt"/>
                <a:ea typeface="+mj-ea"/>
                <a:cs typeface="Helvetica Neue"/>
              </a:defRPr>
            </a:lvl1pPr>
          </a:lstStyle>
          <a:p>
            <a:pPr algn="ctr"/>
            <a:r>
              <a:rPr lang="nl-NL" dirty="0"/>
              <a:t> Project management</a:t>
            </a:r>
          </a:p>
        </p:txBody>
      </p:sp>
      <p:sp>
        <p:nvSpPr>
          <p:cNvPr id="39" name="Title 1"/>
          <p:cNvSpPr txBox="1">
            <a:spLocks/>
          </p:cNvSpPr>
          <p:nvPr/>
        </p:nvSpPr>
        <p:spPr>
          <a:xfrm>
            <a:off x="7206856" y="5632588"/>
            <a:ext cx="2311622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42578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631" b="0" i="0" kern="1200" spc="0" baseline="0">
                <a:solidFill>
                  <a:schemeClr val="tx2"/>
                </a:solidFill>
                <a:latin typeface="+mj-lt"/>
                <a:ea typeface="+mj-ea"/>
                <a:cs typeface="Helvetica Neue"/>
              </a:defRPr>
            </a:lvl1pPr>
          </a:lstStyle>
          <a:p>
            <a:pPr algn="ctr"/>
            <a:r>
              <a:rPr lang="nl-NL" dirty="0" err="1"/>
              <a:t>Testing</a:t>
            </a:r>
            <a:endParaRPr lang="nl-NL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6889778" y="5655330"/>
            <a:ext cx="0" cy="1033731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AutoShape 16" descr="Image result for slack"/>
          <p:cNvSpPr>
            <a:spLocks noChangeAspect="1" noChangeArrowheads="1"/>
          </p:cNvSpPr>
          <p:nvPr/>
        </p:nvSpPr>
        <p:spPr bwMode="auto">
          <a:xfrm>
            <a:off x="5067300" y="34464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2068" name="Picture 20" descr="Image result for slack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89" y="5874124"/>
            <a:ext cx="1156126" cy="45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1918" y="6283882"/>
            <a:ext cx="1581150" cy="523875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2854960" y="5631991"/>
            <a:ext cx="0" cy="1033731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72" name="Picture 24" descr="Related image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001" y="5995278"/>
            <a:ext cx="1383340" cy="77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itle 1"/>
          <p:cNvSpPr txBox="1">
            <a:spLocks/>
          </p:cNvSpPr>
          <p:nvPr/>
        </p:nvSpPr>
        <p:spPr>
          <a:xfrm>
            <a:off x="393746" y="5568920"/>
            <a:ext cx="2137677" cy="501932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42578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631" b="0" i="0" kern="1200" spc="0" baseline="0">
                <a:solidFill>
                  <a:schemeClr val="tx2"/>
                </a:solidFill>
                <a:latin typeface="+mj-lt"/>
                <a:ea typeface="+mj-ea"/>
                <a:cs typeface="Helvetica Neue"/>
              </a:defRPr>
            </a:lvl1pPr>
          </a:lstStyle>
          <a:p>
            <a:pPr algn="ctr"/>
            <a:r>
              <a:rPr lang="nl-NL" dirty="0"/>
              <a:t> Chat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collaboration</a:t>
            </a:r>
            <a:r>
              <a:rPr lang="nl-NL" dirty="0"/>
              <a:t> tools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21344" y="3999583"/>
            <a:ext cx="1009650" cy="10287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086392" y="5921228"/>
            <a:ext cx="921684" cy="100361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975702" y="6089432"/>
            <a:ext cx="911550" cy="95656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938317" y="5873737"/>
            <a:ext cx="849216" cy="10212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10377" y="4707885"/>
            <a:ext cx="1190625" cy="67627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028024" y="3925514"/>
            <a:ext cx="951262" cy="146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6476" y="629685"/>
            <a:ext cx="8426450" cy="307777"/>
          </a:xfrm>
        </p:spPr>
        <p:txBody>
          <a:bodyPr/>
          <a:lstStyle/>
          <a:p>
            <a:r>
              <a:rPr lang="nl-NL" sz="2000" dirty="0"/>
              <a:t>Contents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sz="1800" dirty="0" err="1"/>
              <a:t>What</a:t>
            </a:r>
            <a:r>
              <a:rPr lang="nl-NL" sz="1800" dirty="0"/>
              <a:t> is </a:t>
            </a:r>
            <a:r>
              <a:rPr lang="nl-NL" sz="1800" dirty="0" err="1"/>
              <a:t>version</a:t>
            </a:r>
            <a:r>
              <a:rPr lang="nl-NL" sz="1800" dirty="0"/>
              <a:t> control </a:t>
            </a:r>
            <a:r>
              <a:rPr lang="nl-NL" sz="1800" dirty="0" err="1"/>
              <a:t>and</a:t>
            </a:r>
            <a:r>
              <a:rPr lang="nl-NL" sz="1800" dirty="0"/>
              <a:t> </a:t>
            </a:r>
            <a:r>
              <a:rPr lang="nl-NL" sz="1800" dirty="0" err="1"/>
              <a:t>why</a:t>
            </a:r>
            <a:r>
              <a:rPr lang="nl-NL" sz="1800" dirty="0"/>
              <a:t> do we </a:t>
            </a:r>
            <a:r>
              <a:rPr lang="nl-NL" sz="1800" dirty="0" err="1"/>
              <a:t>need</a:t>
            </a:r>
            <a:r>
              <a:rPr lang="nl-NL" sz="1800" dirty="0"/>
              <a:t> </a:t>
            </a:r>
            <a:r>
              <a:rPr lang="nl-NL" sz="1800" dirty="0" err="1"/>
              <a:t>it</a:t>
            </a:r>
            <a:r>
              <a:rPr lang="nl-NL" sz="1800" dirty="0"/>
              <a:t>?</a:t>
            </a:r>
          </a:p>
          <a:p>
            <a:endParaRPr lang="nl-NL" sz="1800" dirty="0"/>
          </a:p>
          <a:p>
            <a:r>
              <a:rPr lang="nl-NL" sz="1800" dirty="0" err="1"/>
              <a:t>What</a:t>
            </a:r>
            <a:r>
              <a:rPr lang="nl-NL" sz="1800" dirty="0"/>
              <a:t> is Git?</a:t>
            </a:r>
          </a:p>
          <a:p>
            <a:endParaRPr lang="nl-NL" sz="1800" dirty="0"/>
          </a:p>
          <a:p>
            <a:r>
              <a:rPr lang="nl-NL" sz="1800" dirty="0" err="1"/>
              <a:t>Why</a:t>
            </a:r>
            <a:r>
              <a:rPr lang="nl-NL" sz="1800" dirty="0"/>
              <a:t> Git, GitHub </a:t>
            </a:r>
            <a:r>
              <a:rPr lang="nl-NL" sz="1800" dirty="0" err="1"/>
              <a:t>and</a:t>
            </a:r>
            <a:r>
              <a:rPr lang="nl-NL" sz="1800" dirty="0"/>
              <a:t> </a:t>
            </a:r>
            <a:r>
              <a:rPr lang="nl-NL" sz="1800" dirty="0" err="1"/>
              <a:t>GitLab</a:t>
            </a:r>
            <a:r>
              <a:rPr lang="nl-NL" sz="1800" dirty="0"/>
              <a:t>?</a:t>
            </a:r>
          </a:p>
          <a:p>
            <a:endParaRPr lang="nl-NL" sz="1800" dirty="0"/>
          </a:p>
          <a:p>
            <a:r>
              <a:rPr lang="nl-NL" sz="1800" dirty="0">
                <a:solidFill>
                  <a:schemeClr val="accent2"/>
                </a:solidFill>
              </a:rPr>
              <a:t>Demo: Vermogensmonitor en CE Package</a:t>
            </a:r>
          </a:p>
          <a:p>
            <a:endParaRPr lang="en-US" sz="1800" dirty="0"/>
          </a:p>
          <a:p>
            <a:r>
              <a:rPr lang="en-US" sz="1800" dirty="0"/>
              <a:t>Frequent </a:t>
            </a:r>
            <a:r>
              <a:rPr lang="en-US" sz="1800" dirty="0" err="1"/>
              <a:t>Git</a:t>
            </a:r>
            <a:r>
              <a:rPr lang="en-US" sz="1800" dirty="0"/>
              <a:t> Actions</a:t>
            </a:r>
            <a:endParaRPr lang="nl-NL" sz="1800" dirty="0"/>
          </a:p>
          <a:p>
            <a:endParaRPr lang="en-US" sz="1800" dirty="0"/>
          </a:p>
          <a:p>
            <a:r>
              <a:rPr lang="nl-NL" sz="1800" dirty="0" err="1"/>
              <a:t>Final</a:t>
            </a:r>
            <a:r>
              <a:rPr lang="nl-NL" sz="1800" dirty="0"/>
              <a:t> </a:t>
            </a:r>
            <a:r>
              <a:rPr lang="nl-NL" sz="1800" dirty="0" err="1"/>
              <a:t>Note</a:t>
            </a:r>
            <a:r>
              <a:rPr lang="nl-NL" sz="1800" dirty="0"/>
              <a:t>: </a:t>
            </a:r>
            <a:r>
              <a:rPr lang="nl-NL" sz="1800" dirty="0" err="1"/>
              <a:t>Why</a:t>
            </a:r>
            <a:r>
              <a:rPr lang="nl-NL" sz="1800" dirty="0"/>
              <a:t> open </a:t>
            </a:r>
            <a:r>
              <a:rPr lang="nl-NL" sz="1800" dirty="0" err="1"/>
              <a:t>scource</a:t>
            </a:r>
            <a:r>
              <a:rPr lang="nl-NL" sz="1800" dirty="0"/>
              <a:t> is important</a:t>
            </a:r>
          </a:p>
          <a:p>
            <a:pPr marL="0" indent="0">
              <a:buNone/>
            </a:pPr>
            <a:endParaRPr lang="nl-NL" sz="1800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Placeholder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3" r="8183"/>
          <a:stretch>
            <a:fillRect/>
          </a:stretch>
        </p:blipFill>
        <p:spPr>
          <a:xfrm>
            <a:off x="7862131" y="5911733"/>
            <a:ext cx="1564588" cy="694293"/>
          </a:xfrm>
          <a:prstGeom prst="rect">
            <a:avLst/>
          </a:prstGeom>
        </p:spPr>
      </p:pic>
      <p:pic>
        <p:nvPicPr>
          <p:cNvPr id="6" name="Picture 2" descr="Image result for gitlab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421" y="5578963"/>
            <a:ext cx="1184146" cy="129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git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75" y="5955272"/>
            <a:ext cx="1558382" cy="65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442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6476" y="629685"/>
            <a:ext cx="8426450" cy="307777"/>
          </a:xfrm>
        </p:spPr>
        <p:txBody>
          <a:bodyPr/>
          <a:lstStyle/>
          <a:p>
            <a:r>
              <a:rPr lang="nl-NL" sz="2000" dirty="0"/>
              <a:t>Contents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sz="1800" dirty="0" err="1"/>
              <a:t>What</a:t>
            </a:r>
            <a:r>
              <a:rPr lang="nl-NL" sz="1800" dirty="0"/>
              <a:t> is </a:t>
            </a:r>
            <a:r>
              <a:rPr lang="nl-NL" sz="1800" dirty="0" err="1"/>
              <a:t>version</a:t>
            </a:r>
            <a:r>
              <a:rPr lang="nl-NL" sz="1800" dirty="0"/>
              <a:t> control </a:t>
            </a:r>
            <a:r>
              <a:rPr lang="nl-NL" sz="1800" dirty="0" err="1"/>
              <a:t>and</a:t>
            </a:r>
            <a:r>
              <a:rPr lang="nl-NL" sz="1800" dirty="0"/>
              <a:t> </a:t>
            </a:r>
            <a:r>
              <a:rPr lang="nl-NL" sz="1800" dirty="0" err="1"/>
              <a:t>why</a:t>
            </a:r>
            <a:r>
              <a:rPr lang="nl-NL" sz="1800" dirty="0"/>
              <a:t> do we </a:t>
            </a:r>
            <a:r>
              <a:rPr lang="nl-NL" sz="1800" dirty="0" err="1"/>
              <a:t>need</a:t>
            </a:r>
            <a:r>
              <a:rPr lang="nl-NL" sz="1800" dirty="0"/>
              <a:t> </a:t>
            </a:r>
            <a:r>
              <a:rPr lang="nl-NL" sz="1800" dirty="0" err="1"/>
              <a:t>it</a:t>
            </a:r>
            <a:r>
              <a:rPr lang="nl-NL" sz="1800" dirty="0"/>
              <a:t>?</a:t>
            </a:r>
          </a:p>
          <a:p>
            <a:endParaRPr lang="nl-NL" sz="1800" dirty="0"/>
          </a:p>
          <a:p>
            <a:r>
              <a:rPr lang="nl-NL" sz="1800" dirty="0" err="1"/>
              <a:t>What</a:t>
            </a:r>
            <a:r>
              <a:rPr lang="nl-NL" sz="1800" dirty="0"/>
              <a:t> is Git?</a:t>
            </a:r>
          </a:p>
          <a:p>
            <a:endParaRPr lang="nl-NL" sz="1800" dirty="0"/>
          </a:p>
          <a:p>
            <a:r>
              <a:rPr lang="nl-NL" sz="1800" dirty="0" err="1"/>
              <a:t>Why</a:t>
            </a:r>
            <a:r>
              <a:rPr lang="nl-NL" sz="1800" dirty="0"/>
              <a:t> Git, GitHub </a:t>
            </a:r>
            <a:r>
              <a:rPr lang="nl-NL" sz="1800" dirty="0" err="1"/>
              <a:t>and</a:t>
            </a:r>
            <a:r>
              <a:rPr lang="nl-NL" sz="1800" dirty="0"/>
              <a:t> </a:t>
            </a:r>
            <a:r>
              <a:rPr lang="nl-NL" sz="1800" dirty="0" err="1"/>
              <a:t>GitLab</a:t>
            </a:r>
            <a:r>
              <a:rPr lang="nl-NL" sz="1800" dirty="0"/>
              <a:t>?</a:t>
            </a:r>
          </a:p>
          <a:p>
            <a:endParaRPr lang="nl-NL" sz="1800" dirty="0"/>
          </a:p>
          <a:p>
            <a:r>
              <a:rPr lang="nl-NL" sz="1800" dirty="0"/>
              <a:t>Demo: Vermogensmonitor en CE Package</a:t>
            </a:r>
          </a:p>
          <a:p>
            <a:endParaRPr lang="en-US" sz="1800" dirty="0"/>
          </a:p>
          <a:p>
            <a:r>
              <a:rPr lang="en-US" sz="1800" dirty="0">
                <a:solidFill>
                  <a:schemeClr val="accent2"/>
                </a:solidFill>
              </a:rPr>
              <a:t>Frequent </a:t>
            </a:r>
            <a:r>
              <a:rPr lang="en-US" sz="1800" dirty="0" err="1">
                <a:solidFill>
                  <a:schemeClr val="accent2"/>
                </a:solidFill>
              </a:rPr>
              <a:t>Git</a:t>
            </a:r>
            <a:r>
              <a:rPr lang="en-US" sz="1800" dirty="0">
                <a:solidFill>
                  <a:schemeClr val="accent2"/>
                </a:solidFill>
              </a:rPr>
              <a:t> Actions</a:t>
            </a:r>
            <a:endParaRPr lang="nl-NL" sz="1800" dirty="0">
              <a:solidFill>
                <a:schemeClr val="accent2"/>
              </a:solidFill>
            </a:endParaRPr>
          </a:p>
          <a:p>
            <a:endParaRPr lang="en-US" sz="1800" dirty="0"/>
          </a:p>
          <a:p>
            <a:r>
              <a:rPr lang="nl-NL" sz="1800" dirty="0" err="1"/>
              <a:t>Final</a:t>
            </a:r>
            <a:r>
              <a:rPr lang="nl-NL" sz="1800" dirty="0"/>
              <a:t> </a:t>
            </a:r>
            <a:r>
              <a:rPr lang="nl-NL" sz="1800" dirty="0" err="1"/>
              <a:t>Note</a:t>
            </a:r>
            <a:r>
              <a:rPr lang="nl-NL" sz="1800" dirty="0"/>
              <a:t>: </a:t>
            </a:r>
            <a:r>
              <a:rPr lang="nl-NL" sz="1800" dirty="0" err="1"/>
              <a:t>Why</a:t>
            </a:r>
            <a:r>
              <a:rPr lang="nl-NL" sz="1800" dirty="0"/>
              <a:t> open </a:t>
            </a:r>
            <a:r>
              <a:rPr lang="nl-NL" sz="1800" dirty="0" err="1"/>
              <a:t>scource</a:t>
            </a:r>
            <a:r>
              <a:rPr lang="nl-NL" sz="1800" dirty="0"/>
              <a:t> is important</a:t>
            </a:r>
          </a:p>
          <a:p>
            <a:pPr marL="0" indent="0">
              <a:buNone/>
            </a:pPr>
            <a:endParaRPr lang="nl-NL" sz="1800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Placeholder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3" r="8183"/>
          <a:stretch>
            <a:fillRect/>
          </a:stretch>
        </p:blipFill>
        <p:spPr>
          <a:xfrm>
            <a:off x="7862131" y="5911733"/>
            <a:ext cx="1564588" cy="694293"/>
          </a:xfrm>
          <a:prstGeom prst="rect">
            <a:avLst/>
          </a:prstGeom>
        </p:spPr>
      </p:pic>
      <p:pic>
        <p:nvPicPr>
          <p:cNvPr id="6" name="Picture 2" descr="Image result for gitlab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421" y="5578963"/>
            <a:ext cx="1184146" cy="129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git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75" y="5955272"/>
            <a:ext cx="1558382" cy="65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497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important </a:t>
            </a:r>
            <a:r>
              <a:rPr lang="en-US" dirty="0" err="1"/>
              <a:t>Git</a:t>
            </a:r>
            <a:r>
              <a:rPr lang="en-US" dirty="0"/>
              <a:t> actions?</a:t>
            </a:r>
            <a:endParaRPr lang="nl-NL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2" r="30402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422901" y="1714719"/>
            <a:ext cx="4828411" cy="4620996"/>
          </a:xfrm>
        </p:spPr>
        <p:txBody>
          <a:bodyPr/>
          <a:lstStyle/>
          <a:p>
            <a:r>
              <a:rPr lang="nl-NL" sz="1400" b="1" dirty="0" err="1"/>
              <a:t>Branching</a:t>
            </a:r>
            <a:endParaRPr lang="nl-NL" sz="1400" b="1" dirty="0"/>
          </a:p>
          <a:p>
            <a:pPr lvl="1"/>
            <a:r>
              <a:rPr lang="en-US" sz="1400" dirty="0"/>
              <a:t>When you create a branch in your project, you're creating an environment where you can try out new ideas. Changes you make on a branch don't affect the master branch</a:t>
            </a:r>
          </a:p>
          <a:p>
            <a:pPr lvl="1"/>
            <a:endParaRPr lang="nl-NL" sz="1400" dirty="0"/>
          </a:p>
          <a:p>
            <a:r>
              <a:rPr lang="nl-NL" sz="1400" b="1" dirty="0" err="1"/>
              <a:t>Committing</a:t>
            </a:r>
            <a:endParaRPr lang="nl-NL" sz="1400" b="1" dirty="0"/>
          </a:p>
          <a:p>
            <a:pPr lvl="1"/>
            <a:r>
              <a:rPr lang="en-US" sz="1400" dirty="0"/>
              <a:t>This process of adding commits keeps track of your progress as you work on a feature branch. Commits also create a transparent history of your work that others can follow to understand what you've done and why. Each commit has an associated commit message</a:t>
            </a:r>
          </a:p>
          <a:p>
            <a:pPr lvl="1"/>
            <a:endParaRPr lang="en-US" sz="1400" dirty="0"/>
          </a:p>
          <a:p>
            <a:r>
              <a:rPr lang="en-US" sz="1400" b="1" dirty="0"/>
              <a:t>Pull requests</a:t>
            </a:r>
          </a:p>
          <a:p>
            <a:pPr lvl="1"/>
            <a:r>
              <a:rPr lang="en-US" sz="1400" dirty="0"/>
              <a:t>Pull Requests initiate discussion about your commits. Because they're tightly integrated with the underlying </a:t>
            </a:r>
            <a:r>
              <a:rPr lang="en-US" sz="1400" dirty="0" err="1"/>
              <a:t>Git</a:t>
            </a:r>
            <a:r>
              <a:rPr lang="en-US" sz="1400" dirty="0"/>
              <a:t> repository, anyone can see exactly what changes would be merged if they accept your request.</a:t>
            </a:r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pPr marL="145034" lvl="1" indent="0">
              <a:buNone/>
            </a:pPr>
            <a:endParaRPr lang="nl-NL" sz="1200" dirty="0"/>
          </a:p>
          <a:p>
            <a:endParaRPr lang="en-US" sz="1200" dirty="0"/>
          </a:p>
          <a:p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145034" lvl="1" indent="0">
              <a:buNone/>
            </a:pPr>
            <a:endParaRPr lang="en-US" sz="1200" dirty="0"/>
          </a:p>
          <a:p>
            <a:pPr marL="145034" lvl="1" indent="0">
              <a:buNone/>
            </a:pPr>
            <a:endParaRPr lang="en-US" sz="1200" dirty="0"/>
          </a:p>
          <a:p>
            <a:pPr lvl="1"/>
            <a:endParaRPr lang="en-US" sz="1200" dirty="0"/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Learning to use the power of </a:t>
            </a:r>
            <a:r>
              <a:rPr lang="en-US" dirty="0" err="1"/>
              <a:t>Git</a:t>
            </a:r>
            <a:r>
              <a:rPr lang="en-US" dirty="0"/>
              <a:t> can take some time, however once learned, that power can be used to increase development speed.</a:t>
            </a:r>
            <a:endParaRPr lang="nl-NL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8" name="Picture 2" descr="http://www.webmonkey.com/wp-content/uploads/2013/01/inspectoca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7" r="22063"/>
          <a:stretch/>
        </p:blipFill>
        <p:spPr bwMode="auto">
          <a:xfrm>
            <a:off x="8841154" y="132332"/>
            <a:ext cx="1410158" cy="131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96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important </a:t>
            </a:r>
            <a:r>
              <a:rPr lang="en-US" dirty="0" err="1"/>
              <a:t>Git</a:t>
            </a:r>
            <a:r>
              <a:rPr lang="en-US" dirty="0"/>
              <a:t> actions?</a:t>
            </a:r>
            <a:endParaRPr lang="nl-NL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2" r="30402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422901" y="1714719"/>
            <a:ext cx="4828411" cy="4620996"/>
          </a:xfrm>
        </p:spPr>
        <p:txBody>
          <a:bodyPr/>
          <a:lstStyle/>
          <a:p>
            <a:r>
              <a:rPr lang="en-US" sz="1400" b="1" dirty="0"/>
              <a:t>Code review</a:t>
            </a:r>
          </a:p>
          <a:p>
            <a:pPr lvl="1"/>
            <a:r>
              <a:rPr lang="en-US" sz="1400" dirty="0"/>
              <a:t>During code review, the person or team reviewing your changes may have questions or comments. This may lead to adjustments to the branch you want to merge.</a:t>
            </a:r>
          </a:p>
          <a:p>
            <a:pPr lvl="1"/>
            <a:endParaRPr lang="en-US" sz="1400" dirty="0"/>
          </a:p>
          <a:p>
            <a:r>
              <a:rPr lang="en-US" sz="1400" b="1" dirty="0"/>
              <a:t>Deploying</a:t>
            </a:r>
          </a:p>
          <a:p>
            <a:pPr lvl="1"/>
            <a:r>
              <a:rPr lang="en-US" sz="1400" dirty="0"/>
              <a:t>Once your pull request has been reviewed and the branch passes your tests, you can deploy your changes to verify them in production.</a:t>
            </a:r>
          </a:p>
          <a:p>
            <a:pPr lvl="1"/>
            <a:endParaRPr lang="en-US" sz="1400" dirty="0"/>
          </a:p>
          <a:p>
            <a:r>
              <a:rPr lang="en-US" sz="1400" b="1" dirty="0"/>
              <a:t>Merging</a:t>
            </a:r>
          </a:p>
          <a:p>
            <a:pPr lvl="1"/>
            <a:r>
              <a:rPr lang="en-US" sz="1400" dirty="0"/>
              <a:t>Now that your changes have been verified in production, it is time to merge your code into the master branch. Once merged, Pull Requests preserve a record of the historical changes to your code. Because they're searchable, they let anyone go back in time to understand why and how a decision was made.</a:t>
            </a:r>
          </a:p>
          <a:p>
            <a:pPr lvl="1"/>
            <a:endParaRPr lang="en-US" sz="1400" dirty="0"/>
          </a:p>
          <a:p>
            <a:r>
              <a:rPr lang="en-US" sz="1400" b="1" dirty="0"/>
              <a:t>Have a look </a:t>
            </a:r>
            <a:r>
              <a:rPr lang="en-US" sz="1400" b="1" dirty="0">
                <a:hlinkClick r:id="rId3"/>
              </a:rPr>
              <a:t>here</a:t>
            </a:r>
            <a:r>
              <a:rPr lang="en-US" sz="1400" b="1" dirty="0"/>
              <a:t> for more</a:t>
            </a:r>
          </a:p>
          <a:p>
            <a:pPr lvl="1"/>
            <a:endParaRPr lang="en-US" sz="1200" dirty="0"/>
          </a:p>
          <a:p>
            <a:pPr marL="145034" lvl="1" indent="0">
              <a:buNone/>
            </a:pPr>
            <a:endParaRPr lang="nl-NL" sz="1200" dirty="0"/>
          </a:p>
          <a:p>
            <a:endParaRPr lang="en-US" sz="1200" dirty="0"/>
          </a:p>
          <a:p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145034" lvl="1" indent="0">
              <a:buNone/>
            </a:pPr>
            <a:endParaRPr lang="en-US" sz="1200" dirty="0"/>
          </a:p>
          <a:p>
            <a:pPr marL="145034" lvl="1" indent="0">
              <a:buNone/>
            </a:pPr>
            <a:endParaRPr lang="en-US" sz="1200" dirty="0"/>
          </a:p>
          <a:p>
            <a:pPr lvl="1"/>
            <a:endParaRPr lang="en-US" sz="1200" dirty="0"/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Learning </a:t>
            </a:r>
            <a:r>
              <a:rPr lang="en-US" dirty="0"/>
              <a:t>to use the power of </a:t>
            </a:r>
            <a:r>
              <a:rPr lang="en-US" dirty="0" err="1"/>
              <a:t>Git</a:t>
            </a:r>
            <a:r>
              <a:rPr lang="en-US" dirty="0"/>
              <a:t> can take some time, however once learned, that power can be used to increase development speed.</a:t>
            </a:r>
            <a:endParaRPr lang="nl-NL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8" name="Picture 2" descr="http://www.webmonkey.com/wp-content/uploads/2013/01/inspectocat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7" r="22063"/>
          <a:stretch/>
        </p:blipFill>
        <p:spPr bwMode="auto">
          <a:xfrm>
            <a:off x="8841154" y="132332"/>
            <a:ext cx="1410158" cy="131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57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6476" y="629685"/>
            <a:ext cx="8426450" cy="307777"/>
          </a:xfrm>
        </p:spPr>
        <p:txBody>
          <a:bodyPr/>
          <a:lstStyle/>
          <a:p>
            <a:r>
              <a:rPr lang="nl-NL" sz="2000" dirty="0"/>
              <a:t>Contents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sz="1800" dirty="0" err="1"/>
              <a:t>What</a:t>
            </a:r>
            <a:r>
              <a:rPr lang="nl-NL" sz="1800" dirty="0"/>
              <a:t> is </a:t>
            </a:r>
            <a:r>
              <a:rPr lang="nl-NL" sz="1800" dirty="0" err="1"/>
              <a:t>version</a:t>
            </a:r>
            <a:r>
              <a:rPr lang="nl-NL" sz="1800" dirty="0"/>
              <a:t> control </a:t>
            </a:r>
            <a:r>
              <a:rPr lang="nl-NL" sz="1800" dirty="0" err="1"/>
              <a:t>and</a:t>
            </a:r>
            <a:r>
              <a:rPr lang="nl-NL" sz="1800" dirty="0"/>
              <a:t> </a:t>
            </a:r>
            <a:r>
              <a:rPr lang="nl-NL" sz="1800" dirty="0" err="1"/>
              <a:t>why</a:t>
            </a:r>
            <a:r>
              <a:rPr lang="nl-NL" sz="1800" dirty="0"/>
              <a:t> do we </a:t>
            </a:r>
            <a:r>
              <a:rPr lang="nl-NL" sz="1800" dirty="0" err="1"/>
              <a:t>need</a:t>
            </a:r>
            <a:r>
              <a:rPr lang="nl-NL" sz="1800" dirty="0"/>
              <a:t> </a:t>
            </a:r>
            <a:r>
              <a:rPr lang="nl-NL" sz="1800" dirty="0" err="1"/>
              <a:t>it</a:t>
            </a:r>
            <a:r>
              <a:rPr lang="nl-NL" sz="1800" dirty="0"/>
              <a:t>?</a:t>
            </a:r>
          </a:p>
          <a:p>
            <a:endParaRPr lang="nl-NL" sz="1800" dirty="0"/>
          </a:p>
          <a:p>
            <a:r>
              <a:rPr lang="nl-NL" sz="1800" dirty="0" err="1"/>
              <a:t>What</a:t>
            </a:r>
            <a:r>
              <a:rPr lang="nl-NL" sz="1800" dirty="0"/>
              <a:t> is Git?</a:t>
            </a:r>
          </a:p>
          <a:p>
            <a:endParaRPr lang="nl-NL" sz="1800" dirty="0"/>
          </a:p>
          <a:p>
            <a:r>
              <a:rPr lang="nl-NL" sz="1800" dirty="0" err="1"/>
              <a:t>Why</a:t>
            </a:r>
            <a:r>
              <a:rPr lang="nl-NL" sz="1800" dirty="0"/>
              <a:t> Git, GitHub </a:t>
            </a:r>
            <a:r>
              <a:rPr lang="nl-NL" sz="1800" dirty="0" err="1"/>
              <a:t>and</a:t>
            </a:r>
            <a:r>
              <a:rPr lang="nl-NL" sz="1800" dirty="0"/>
              <a:t> </a:t>
            </a:r>
            <a:r>
              <a:rPr lang="nl-NL" sz="1800" dirty="0" err="1"/>
              <a:t>GitLab</a:t>
            </a:r>
            <a:r>
              <a:rPr lang="nl-NL" sz="1800" dirty="0"/>
              <a:t>?</a:t>
            </a:r>
          </a:p>
          <a:p>
            <a:endParaRPr lang="nl-NL" sz="1800" dirty="0"/>
          </a:p>
          <a:p>
            <a:r>
              <a:rPr lang="nl-NL" sz="1800" dirty="0"/>
              <a:t>Demo: Vermogensmonitor en CE Package</a:t>
            </a:r>
          </a:p>
          <a:p>
            <a:endParaRPr lang="en-US" sz="1800" dirty="0"/>
          </a:p>
          <a:p>
            <a:r>
              <a:rPr lang="en-US" sz="1800" dirty="0"/>
              <a:t>Frequent </a:t>
            </a:r>
            <a:r>
              <a:rPr lang="en-US" sz="1800" dirty="0" err="1"/>
              <a:t>Git</a:t>
            </a:r>
            <a:r>
              <a:rPr lang="en-US" sz="1800" dirty="0"/>
              <a:t> Actions</a:t>
            </a:r>
            <a:endParaRPr lang="nl-NL" sz="1800" dirty="0"/>
          </a:p>
          <a:p>
            <a:endParaRPr lang="en-US" sz="1800" dirty="0"/>
          </a:p>
          <a:p>
            <a:r>
              <a:rPr lang="nl-NL" sz="1800" dirty="0" err="1">
                <a:solidFill>
                  <a:schemeClr val="accent2"/>
                </a:solidFill>
              </a:rPr>
              <a:t>Final</a:t>
            </a:r>
            <a:r>
              <a:rPr lang="nl-NL" sz="1800" dirty="0">
                <a:solidFill>
                  <a:schemeClr val="accent2"/>
                </a:solidFill>
              </a:rPr>
              <a:t> </a:t>
            </a:r>
            <a:r>
              <a:rPr lang="nl-NL" sz="1800" dirty="0" err="1">
                <a:solidFill>
                  <a:schemeClr val="accent2"/>
                </a:solidFill>
              </a:rPr>
              <a:t>Note</a:t>
            </a:r>
            <a:r>
              <a:rPr lang="nl-NL" sz="1800" dirty="0">
                <a:solidFill>
                  <a:schemeClr val="accent2"/>
                </a:solidFill>
              </a:rPr>
              <a:t>: </a:t>
            </a:r>
            <a:r>
              <a:rPr lang="nl-NL" sz="1800" dirty="0" err="1">
                <a:solidFill>
                  <a:schemeClr val="accent2"/>
                </a:solidFill>
              </a:rPr>
              <a:t>Why</a:t>
            </a:r>
            <a:r>
              <a:rPr lang="nl-NL" sz="1800" dirty="0">
                <a:solidFill>
                  <a:schemeClr val="accent2"/>
                </a:solidFill>
              </a:rPr>
              <a:t> open </a:t>
            </a:r>
            <a:r>
              <a:rPr lang="nl-NL" sz="1800" dirty="0" err="1">
                <a:solidFill>
                  <a:schemeClr val="accent2"/>
                </a:solidFill>
              </a:rPr>
              <a:t>scource</a:t>
            </a:r>
            <a:r>
              <a:rPr lang="nl-NL" sz="1800" dirty="0">
                <a:solidFill>
                  <a:schemeClr val="accent2"/>
                </a:solidFill>
              </a:rPr>
              <a:t> is important</a:t>
            </a:r>
          </a:p>
          <a:p>
            <a:pPr marL="0" indent="0">
              <a:buNone/>
            </a:pPr>
            <a:endParaRPr lang="nl-NL" sz="1800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Placeholder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3" r="8183"/>
          <a:stretch>
            <a:fillRect/>
          </a:stretch>
        </p:blipFill>
        <p:spPr>
          <a:xfrm>
            <a:off x="7862131" y="5911733"/>
            <a:ext cx="1564588" cy="694293"/>
          </a:xfrm>
          <a:prstGeom prst="rect">
            <a:avLst/>
          </a:prstGeom>
        </p:spPr>
      </p:pic>
      <p:pic>
        <p:nvPicPr>
          <p:cNvPr id="6" name="Picture 2" descr="Image result for gitlab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421" y="5578963"/>
            <a:ext cx="1184146" cy="129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git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75" y="5955272"/>
            <a:ext cx="1558382" cy="65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783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open source is important (</a:t>
            </a:r>
            <a:r>
              <a:rPr lang="nl-NL" dirty="0" err="1"/>
              <a:t>for</a:t>
            </a:r>
            <a:r>
              <a:rPr lang="nl-NL" dirty="0"/>
              <a:t> Data </a:t>
            </a:r>
            <a:r>
              <a:rPr lang="nl-NL" dirty="0" err="1"/>
              <a:t>Science</a:t>
            </a:r>
            <a:r>
              <a:rPr lang="nl-NL" dirty="0"/>
              <a:t>).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851" y="3822520"/>
            <a:ext cx="3521606" cy="220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5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6476" y="629685"/>
            <a:ext cx="8426450" cy="307777"/>
          </a:xfrm>
        </p:spPr>
        <p:txBody>
          <a:bodyPr/>
          <a:lstStyle/>
          <a:p>
            <a:r>
              <a:rPr lang="nl-NL" sz="2000" dirty="0"/>
              <a:t>Contents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sz="1800" dirty="0" err="1"/>
              <a:t>What</a:t>
            </a:r>
            <a:r>
              <a:rPr lang="nl-NL" sz="1800" dirty="0"/>
              <a:t> is </a:t>
            </a:r>
            <a:r>
              <a:rPr lang="nl-NL" sz="1800" dirty="0" err="1"/>
              <a:t>version</a:t>
            </a:r>
            <a:r>
              <a:rPr lang="nl-NL" sz="1800" dirty="0"/>
              <a:t> control </a:t>
            </a:r>
            <a:r>
              <a:rPr lang="nl-NL" sz="1800" dirty="0" err="1"/>
              <a:t>and</a:t>
            </a:r>
            <a:r>
              <a:rPr lang="nl-NL" sz="1800" dirty="0"/>
              <a:t> </a:t>
            </a:r>
            <a:r>
              <a:rPr lang="nl-NL" sz="1800" dirty="0" err="1"/>
              <a:t>why</a:t>
            </a:r>
            <a:r>
              <a:rPr lang="nl-NL" sz="1800" dirty="0"/>
              <a:t> do we </a:t>
            </a:r>
            <a:r>
              <a:rPr lang="nl-NL" sz="1800" dirty="0" err="1"/>
              <a:t>need</a:t>
            </a:r>
            <a:r>
              <a:rPr lang="nl-NL" sz="1800" dirty="0"/>
              <a:t> </a:t>
            </a:r>
            <a:r>
              <a:rPr lang="nl-NL" sz="1800" dirty="0" err="1"/>
              <a:t>it</a:t>
            </a:r>
            <a:r>
              <a:rPr lang="nl-NL" sz="1800" dirty="0"/>
              <a:t>?</a:t>
            </a:r>
          </a:p>
          <a:p>
            <a:endParaRPr lang="nl-NL" sz="1800" dirty="0"/>
          </a:p>
          <a:p>
            <a:r>
              <a:rPr lang="nl-NL" sz="1800" dirty="0" err="1"/>
              <a:t>What</a:t>
            </a:r>
            <a:r>
              <a:rPr lang="nl-NL" sz="1800" dirty="0"/>
              <a:t> is Git?</a:t>
            </a:r>
          </a:p>
          <a:p>
            <a:endParaRPr lang="nl-NL" sz="1800" dirty="0"/>
          </a:p>
          <a:p>
            <a:r>
              <a:rPr lang="nl-NL" sz="1800" dirty="0" err="1"/>
              <a:t>Why</a:t>
            </a:r>
            <a:r>
              <a:rPr lang="nl-NL" sz="1800" dirty="0"/>
              <a:t> Git, GitHub </a:t>
            </a:r>
            <a:r>
              <a:rPr lang="nl-NL" sz="1800" dirty="0" err="1"/>
              <a:t>and</a:t>
            </a:r>
            <a:r>
              <a:rPr lang="nl-NL" sz="1800" dirty="0"/>
              <a:t> </a:t>
            </a:r>
            <a:r>
              <a:rPr lang="nl-NL" sz="1800" dirty="0" err="1"/>
              <a:t>GitLab</a:t>
            </a:r>
            <a:r>
              <a:rPr lang="nl-NL" sz="1800" dirty="0"/>
              <a:t>?</a:t>
            </a:r>
          </a:p>
          <a:p>
            <a:endParaRPr lang="nl-NL" sz="1800" dirty="0"/>
          </a:p>
          <a:p>
            <a:r>
              <a:rPr lang="nl-NL" sz="1800" dirty="0"/>
              <a:t>Demo: Vermogensmonitor en CE Package</a:t>
            </a:r>
          </a:p>
          <a:p>
            <a:endParaRPr lang="en-US" sz="1800" dirty="0"/>
          </a:p>
          <a:p>
            <a:r>
              <a:rPr lang="en-US" sz="1800" dirty="0"/>
              <a:t>Frequent </a:t>
            </a:r>
            <a:r>
              <a:rPr lang="en-US" sz="1800" dirty="0" err="1"/>
              <a:t>Git</a:t>
            </a:r>
            <a:r>
              <a:rPr lang="en-US" sz="1800" dirty="0"/>
              <a:t> Actions</a:t>
            </a:r>
            <a:endParaRPr lang="nl-NL" sz="1800" dirty="0"/>
          </a:p>
          <a:p>
            <a:endParaRPr lang="en-US" sz="1800" dirty="0"/>
          </a:p>
          <a:p>
            <a:r>
              <a:rPr lang="nl-NL" sz="1800" dirty="0" err="1"/>
              <a:t>Final</a:t>
            </a:r>
            <a:r>
              <a:rPr lang="nl-NL" sz="1800" dirty="0"/>
              <a:t> </a:t>
            </a:r>
            <a:r>
              <a:rPr lang="nl-NL" sz="1800" dirty="0" err="1"/>
              <a:t>Note</a:t>
            </a:r>
            <a:r>
              <a:rPr lang="nl-NL" sz="1800" dirty="0"/>
              <a:t>: </a:t>
            </a:r>
            <a:r>
              <a:rPr lang="nl-NL" sz="1800" dirty="0" err="1"/>
              <a:t>Why</a:t>
            </a:r>
            <a:r>
              <a:rPr lang="nl-NL" sz="1800" dirty="0"/>
              <a:t> open </a:t>
            </a:r>
            <a:r>
              <a:rPr lang="nl-NL" sz="1800" dirty="0" err="1"/>
              <a:t>scource</a:t>
            </a:r>
            <a:r>
              <a:rPr lang="nl-NL" sz="1800" dirty="0"/>
              <a:t> is important</a:t>
            </a:r>
          </a:p>
          <a:p>
            <a:pPr marL="0" indent="0">
              <a:buNone/>
            </a:pPr>
            <a:endParaRPr lang="nl-NL" sz="1800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5" name="Picture Placeholder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3" r="8183"/>
          <a:stretch>
            <a:fillRect/>
          </a:stretch>
        </p:blipFill>
        <p:spPr>
          <a:xfrm>
            <a:off x="7862131" y="5911733"/>
            <a:ext cx="1564588" cy="694293"/>
          </a:xfrm>
          <a:prstGeom prst="rect">
            <a:avLst/>
          </a:prstGeom>
        </p:spPr>
      </p:pic>
      <p:pic>
        <p:nvPicPr>
          <p:cNvPr id="6" name="Picture 2" descr="Image result for gitlab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421" y="5578963"/>
            <a:ext cx="1184146" cy="129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git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75" y="5955272"/>
            <a:ext cx="1558382" cy="65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35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6476" y="629685"/>
            <a:ext cx="8426450" cy="430887"/>
          </a:xfrm>
        </p:spPr>
        <p:txBody>
          <a:bodyPr/>
          <a:lstStyle/>
          <a:p>
            <a:r>
              <a:rPr lang="nl-NL" sz="2800" dirty="0"/>
              <a:t>Open Source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0741"/>
            <a:ext cx="6491748" cy="20274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58" y="3475214"/>
            <a:ext cx="5370870" cy="15908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036" y="1128378"/>
            <a:ext cx="5287406" cy="30460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9688" y="3921285"/>
            <a:ext cx="3288754" cy="24735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099" y="5066042"/>
            <a:ext cx="6452420" cy="202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8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81"/>
            <a:ext cx="10439400" cy="614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4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476" y="1307692"/>
            <a:ext cx="8301386" cy="42889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65" y="5246406"/>
            <a:ext cx="9258300" cy="1209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169" y="880651"/>
            <a:ext cx="386715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0848"/>
            <a:ext cx="10439400" cy="507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8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6476" y="629685"/>
            <a:ext cx="8426450" cy="307777"/>
          </a:xfrm>
        </p:spPr>
        <p:txBody>
          <a:bodyPr/>
          <a:lstStyle/>
          <a:p>
            <a:r>
              <a:rPr lang="nl-NL" sz="2000" dirty="0"/>
              <a:t>Contents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sz="1800" dirty="0" err="1">
                <a:solidFill>
                  <a:srgbClr val="FF0000"/>
                </a:solidFill>
              </a:rPr>
              <a:t>What</a:t>
            </a:r>
            <a:r>
              <a:rPr lang="nl-NL" sz="1800" dirty="0">
                <a:solidFill>
                  <a:srgbClr val="FF0000"/>
                </a:solidFill>
              </a:rPr>
              <a:t> is </a:t>
            </a:r>
            <a:r>
              <a:rPr lang="nl-NL" sz="1800" dirty="0" err="1">
                <a:solidFill>
                  <a:srgbClr val="FF0000"/>
                </a:solidFill>
              </a:rPr>
              <a:t>version</a:t>
            </a:r>
            <a:r>
              <a:rPr lang="nl-NL" sz="1800" dirty="0">
                <a:solidFill>
                  <a:srgbClr val="FF0000"/>
                </a:solidFill>
              </a:rPr>
              <a:t> control </a:t>
            </a:r>
            <a:r>
              <a:rPr lang="nl-NL" sz="1800" dirty="0" err="1">
                <a:solidFill>
                  <a:srgbClr val="FF0000"/>
                </a:solidFill>
              </a:rPr>
              <a:t>and</a:t>
            </a:r>
            <a:r>
              <a:rPr lang="nl-NL" sz="1800" dirty="0">
                <a:solidFill>
                  <a:srgbClr val="FF0000"/>
                </a:solidFill>
              </a:rPr>
              <a:t> </a:t>
            </a:r>
            <a:r>
              <a:rPr lang="nl-NL" sz="1800" dirty="0" err="1">
                <a:solidFill>
                  <a:srgbClr val="FF0000"/>
                </a:solidFill>
              </a:rPr>
              <a:t>why</a:t>
            </a:r>
            <a:r>
              <a:rPr lang="nl-NL" sz="1800" dirty="0">
                <a:solidFill>
                  <a:srgbClr val="FF0000"/>
                </a:solidFill>
              </a:rPr>
              <a:t> do we </a:t>
            </a:r>
            <a:r>
              <a:rPr lang="nl-NL" sz="1800" dirty="0" err="1">
                <a:solidFill>
                  <a:srgbClr val="FF0000"/>
                </a:solidFill>
              </a:rPr>
              <a:t>need</a:t>
            </a:r>
            <a:r>
              <a:rPr lang="nl-NL" sz="1800" dirty="0">
                <a:solidFill>
                  <a:srgbClr val="FF0000"/>
                </a:solidFill>
              </a:rPr>
              <a:t> </a:t>
            </a:r>
            <a:r>
              <a:rPr lang="nl-NL" sz="1800" dirty="0" err="1">
                <a:solidFill>
                  <a:srgbClr val="FF0000"/>
                </a:solidFill>
              </a:rPr>
              <a:t>it</a:t>
            </a:r>
            <a:r>
              <a:rPr lang="nl-NL" sz="1800" dirty="0">
                <a:solidFill>
                  <a:srgbClr val="FF0000"/>
                </a:solidFill>
              </a:rPr>
              <a:t>?</a:t>
            </a:r>
          </a:p>
          <a:p>
            <a:endParaRPr lang="nl-NL" sz="1800" dirty="0"/>
          </a:p>
          <a:p>
            <a:r>
              <a:rPr lang="nl-NL" sz="1800" dirty="0" err="1"/>
              <a:t>What</a:t>
            </a:r>
            <a:r>
              <a:rPr lang="nl-NL" sz="1800" dirty="0"/>
              <a:t> is Git?</a:t>
            </a:r>
          </a:p>
          <a:p>
            <a:endParaRPr lang="nl-NL" sz="1800" dirty="0"/>
          </a:p>
          <a:p>
            <a:r>
              <a:rPr lang="nl-NL" sz="1800" dirty="0" err="1"/>
              <a:t>Why</a:t>
            </a:r>
            <a:r>
              <a:rPr lang="nl-NL" sz="1800" dirty="0"/>
              <a:t> Git, GitHub </a:t>
            </a:r>
            <a:r>
              <a:rPr lang="nl-NL" sz="1800" dirty="0" err="1"/>
              <a:t>and</a:t>
            </a:r>
            <a:r>
              <a:rPr lang="nl-NL" sz="1800" dirty="0"/>
              <a:t> </a:t>
            </a:r>
            <a:r>
              <a:rPr lang="nl-NL" sz="1800" dirty="0" err="1"/>
              <a:t>GitLab</a:t>
            </a:r>
            <a:r>
              <a:rPr lang="nl-NL" sz="1800" dirty="0"/>
              <a:t>?</a:t>
            </a:r>
          </a:p>
          <a:p>
            <a:endParaRPr lang="nl-NL" sz="1800" dirty="0"/>
          </a:p>
          <a:p>
            <a:r>
              <a:rPr lang="nl-NL" sz="1800" dirty="0"/>
              <a:t>Demo: Vermogensmonitor en CE Package</a:t>
            </a:r>
          </a:p>
          <a:p>
            <a:endParaRPr lang="en-US" sz="1800" dirty="0"/>
          </a:p>
          <a:p>
            <a:r>
              <a:rPr lang="en-US" sz="1800" dirty="0"/>
              <a:t>Frequent </a:t>
            </a:r>
            <a:r>
              <a:rPr lang="en-US" sz="1800" dirty="0" err="1"/>
              <a:t>Git</a:t>
            </a:r>
            <a:r>
              <a:rPr lang="en-US" sz="1800" dirty="0"/>
              <a:t> Actions</a:t>
            </a:r>
            <a:endParaRPr lang="nl-NL" sz="1800" dirty="0"/>
          </a:p>
          <a:p>
            <a:endParaRPr lang="en-US" sz="1800" dirty="0"/>
          </a:p>
          <a:p>
            <a:r>
              <a:rPr lang="nl-NL" sz="1800" dirty="0" err="1"/>
              <a:t>Final</a:t>
            </a:r>
            <a:r>
              <a:rPr lang="nl-NL" sz="1800" dirty="0"/>
              <a:t> </a:t>
            </a:r>
            <a:r>
              <a:rPr lang="nl-NL" sz="1800" dirty="0" err="1"/>
              <a:t>Note</a:t>
            </a:r>
            <a:r>
              <a:rPr lang="nl-NL" sz="1800" dirty="0"/>
              <a:t>: </a:t>
            </a:r>
            <a:r>
              <a:rPr lang="nl-NL" sz="1800" dirty="0" err="1"/>
              <a:t>Why</a:t>
            </a:r>
            <a:r>
              <a:rPr lang="nl-NL" sz="1800" dirty="0"/>
              <a:t> open </a:t>
            </a:r>
            <a:r>
              <a:rPr lang="nl-NL" sz="1800" dirty="0" err="1"/>
              <a:t>scource</a:t>
            </a:r>
            <a:r>
              <a:rPr lang="nl-NL" sz="1800" dirty="0"/>
              <a:t> is important</a:t>
            </a:r>
          </a:p>
          <a:p>
            <a:pPr marL="0" indent="0">
              <a:buNone/>
            </a:pPr>
            <a:endParaRPr lang="nl-NL" sz="1800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5" name="Picture Placeholder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3" r="8183"/>
          <a:stretch>
            <a:fillRect/>
          </a:stretch>
        </p:blipFill>
        <p:spPr>
          <a:xfrm>
            <a:off x="7862131" y="5911733"/>
            <a:ext cx="1564588" cy="694293"/>
          </a:xfrm>
          <a:prstGeom prst="rect">
            <a:avLst/>
          </a:prstGeom>
        </p:spPr>
      </p:pic>
      <p:pic>
        <p:nvPicPr>
          <p:cNvPr id="6" name="Picture 2" descr="Image result for gitlab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421" y="5578963"/>
            <a:ext cx="1184146" cy="129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git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75" y="5955272"/>
            <a:ext cx="1558382" cy="65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56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2899" y="935038"/>
            <a:ext cx="4010026" cy="307777"/>
          </a:xfrm>
        </p:spPr>
        <p:txBody>
          <a:bodyPr/>
          <a:lstStyle/>
          <a:p>
            <a:r>
              <a:rPr lang="en-US" sz="2000" dirty="0"/>
              <a:t>What is version control?</a:t>
            </a:r>
            <a:endParaRPr lang="nl-NL" sz="2000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2" r="30402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400" dirty="0"/>
              <a:t>Version control systems are a category of software tools that help a software team manage changes to source code over time. </a:t>
            </a:r>
          </a:p>
          <a:p>
            <a:pPr marL="0" indent="0">
              <a:buNone/>
            </a:pPr>
            <a:endParaRPr lang="en-US" sz="1400" dirty="0"/>
          </a:p>
          <a:p>
            <a:r>
              <a:rPr lang="en-US" sz="1400" dirty="0"/>
              <a:t>Version control protects source code from both catastrophe and the casual degradation of human error and unintended consequences.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The primary benefits you should expect from version control are as follows:</a:t>
            </a:r>
          </a:p>
          <a:p>
            <a:pPr marL="0" indent="0">
              <a:buNone/>
            </a:pPr>
            <a:endParaRPr lang="en-US" sz="1400" dirty="0"/>
          </a:p>
          <a:p>
            <a:pPr marL="228600" indent="-228600">
              <a:buAutoNum type="arabicPeriod"/>
            </a:pPr>
            <a:r>
              <a:rPr lang="en-US" sz="1400" dirty="0"/>
              <a:t>A complete long-term change history of every file.</a:t>
            </a:r>
          </a:p>
          <a:p>
            <a:pPr marL="228600" indent="-228600">
              <a:buAutoNum type="arabicPeriod"/>
            </a:pPr>
            <a:r>
              <a:rPr lang="en-US" sz="1400" dirty="0"/>
              <a:t>Working on an individual feature without effecting the source (branching and merging). </a:t>
            </a:r>
          </a:p>
          <a:p>
            <a:pPr marL="228600" indent="-228600">
              <a:buAutoNum type="arabicPeriod"/>
            </a:pPr>
            <a:r>
              <a:rPr lang="en-US" sz="1400" dirty="0"/>
              <a:t>Traceability. </a:t>
            </a:r>
          </a:p>
          <a:p>
            <a:pPr marL="145034" lvl="1" indent="0">
              <a:buNone/>
            </a:pPr>
            <a:endParaRPr lang="en-US" sz="1200" dirty="0"/>
          </a:p>
          <a:p>
            <a:pPr marL="145034" lvl="1" indent="0">
              <a:buNone/>
            </a:pPr>
            <a:endParaRPr lang="en-US" sz="1200" dirty="0"/>
          </a:p>
          <a:p>
            <a:pPr lvl="1"/>
            <a:endParaRPr lang="en-US" sz="1200" dirty="0"/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question is not whether to use version control but which version control system to use.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973" y="255210"/>
            <a:ext cx="2126228" cy="135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25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2899" y="935038"/>
            <a:ext cx="4010026" cy="307777"/>
          </a:xfrm>
        </p:spPr>
        <p:txBody>
          <a:bodyPr/>
          <a:lstStyle/>
          <a:p>
            <a:r>
              <a:rPr lang="en-US" sz="2000" dirty="0"/>
              <a:t>What is </a:t>
            </a:r>
            <a:r>
              <a:rPr lang="en-US" sz="2000" dirty="0" err="1"/>
              <a:t>Git</a:t>
            </a:r>
            <a:r>
              <a:rPr lang="en-US" sz="2000" dirty="0"/>
              <a:t>?</a:t>
            </a:r>
            <a:endParaRPr lang="nl-NL" sz="2000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2" r="30402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400" dirty="0" err="1"/>
              <a:t>Git</a:t>
            </a:r>
            <a:r>
              <a:rPr lang="en-US" sz="1400" dirty="0"/>
              <a:t> is a version control system</a:t>
            </a:r>
          </a:p>
          <a:p>
            <a:endParaRPr lang="en-US" sz="1400" dirty="0"/>
          </a:p>
          <a:p>
            <a:r>
              <a:rPr lang="en-US" sz="1400" dirty="0" err="1"/>
              <a:t>Git</a:t>
            </a:r>
            <a:r>
              <a:rPr lang="en-US" sz="1400" dirty="0"/>
              <a:t> is:</a:t>
            </a:r>
          </a:p>
          <a:p>
            <a:pPr lvl="1"/>
            <a:r>
              <a:rPr lang="en-US" sz="1400" dirty="0"/>
              <a:t>Most widely used,</a:t>
            </a:r>
          </a:p>
          <a:p>
            <a:pPr lvl="1"/>
            <a:r>
              <a:rPr lang="en-US" sz="1400" dirty="0"/>
              <a:t>Mature and modern</a:t>
            </a:r>
          </a:p>
          <a:p>
            <a:pPr lvl="1"/>
            <a:r>
              <a:rPr lang="en-US" sz="1400" dirty="0"/>
              <a:t>Open source</a:t>
            </a:r>
          </a:p>
          <a:p>
            <a:pPr lvl="1"/>
            <a:r>
              <a:rPr lang="en-US" sz="1400" dirty="0"/>
              <a:t>Actively maintained</a:t>
            </a:r>
          </a:p>
          <a:p>
            <a:pPr lvl="1"/>
            <a:r>
              <a:rPr lang="en-US" sz="1400" dirty="0"/>
              <a:t>Integrated in many IDE’s</a:t>
            </a:r>
          </a:p>
          <a:p>
            <a:pPr lvl="1"/>
            <a:r>
              <a:rPr lang="en-US" sz="1400" dirty="0"/>
              <a:t>Distributed</a:t>
            </a:r>
          </a:p>
          <a:p>
            <a:pPr lvl="1"/>
            <a:endParaRPr lang="en-US" sz="1400" dirty="0"/>
          </a:p>
          <a:p>
            <a:pPr lvl="2"/>
            <a:r>
              <a:rPr lang="en-US" sz="1400" dirty="0"/>
              <a:t>In </a:t>
            </a:r>
            <a:r>
              <a:rPr lang="en-US" sz="1400" dirty="0" err="1"/>
              <a:t>Git</a:t>
            </a:r>
            <a:r>
              <a:rPr lang="en-US" sz="1400" dirty="0"/>
              <a:t>, every developer's working copy of the code is also a repository that can contain the full history of all changes.</a:t>
            </a:r>
          </a:p>
          <a:p>
            <a:pPr lvl="2"/>
            <a:endParaRPr lang="en-US" sz="1400" dirty="0"/>
          </a:p>
          <a:p>
            <a:pPr lvl="2"/>
            <a:r>
              <a:rPr lang="en-US" sz="1400" dirty="0" err="1"/>
              <a:t>Git</a:t>
            </a:r>
            <a:r>
              <a:rPr lang="en-US" sz="1400" dirty="0"/>
              <a:t> has been designed with performance, security and flexibility in mind.</a:t>
            </a:r>
          </a:p>
          <a:p>
            <a:pPr marL="145034" lvl="1" indent="0">
              <a:buNone/>
            </a:pPr>
            <a:endParaRPr lang="en-US" sz="1200" dirty="0"/>
          </a:p>
          <a:p>
            <a:pPr marL="145034" lvl="1" indent="0">
              <a:buNone/>
            </a:pPr>
            <a:endParaRPr lang="en-US" sz="1200" dirty="0"/>
          </a:p>
          <a:p>
            <a:pPr marL="145034" lvl="1" indent="0">
              <a:buNone/>
            </a:pPr>
            <a:endParaRPr lang="en-US" sz="1200" dirty="0"/>
          </a:p>
          <a:p>
            <a:pPr lvl="1"/>
            <a:endParaRPr lang="en-US" sz="1200" dirty="0"/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NL" dirty="0"/>
              <a:t>Git is </a:t>
            </a:r>
            <a:r>
              <a:rPr lang="nl-NL" dirty="0" err="1"/>
              <a:t>the</a:t>
            </a:r>
            <a:r>
              <a:rPr lang="nl-NL" dirty="0"/>
              <a:t> most </a:t>
            </a:r>
            <a:r>
              <a:rPr lang="nl-NL" dirty="0" err="1"/>
              <a:t>widley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modern </a:t>
            </a:r>
            <a:r>
              <a:rPr lang="nl-NL" dirty="0" err="1"/>
              <a:t>distributed</a:t>
            </a:r>
            <a:r>
              <a:rPr lang="nl-NL" dirty="0"/>
              <a:t> </a:t>
            </a:r>
            <a:r>
              <a:rPr lang="nl-NL" dirty="0" err="1"/>
              <a:t>version</a:t>
            </a:r>
            <a:r>
              <a:rPr lang="nl-NL" dirty="0"/>
              <a:t> control system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world</a:t>
            </a:r>
            <a:r>
              <a:rPr lang="nl-NL" dirty="0"/>
              <a:t> </a:t>
            </a:r>
            <a:r>
              <a:rPr lang="nl-NL" dirty="0" err="1"/>
              <a:t>today</a:t>
            </a:r>
            <a:r>
              <a:rPr lang="nl-NL" dirty="0"/>
              <a:t>.</a:t>
            </a:r>
          </a:p>
        </p:txBody>
      </p:sp>
      <p:pic>
        <p:nvPicPr>
          <p:cNvPr id="8" name="Picture 7" descr="Image result for git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3734" y="166810"/>
            <a:ext cx="1558382" cy="65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10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6476" y="629685"/>
            <a:ext cx="8426450" cy="307777"/>
          </a:xfrm>
        </p:spPr>
        <p:txBody>
          <a:bodyPr/>
          <a:lstStyle/>
          <a:p>
            <a:r>
              <a:rPr lang="nl-NL" sz="2000" dirty="0"/>
              <a:t>Contents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sz="1800" dirty="0" err="1"/>
              <a:t>What</a:t>
            </a:r>
            <a:r>
              <a:rPr lang="nl-NL" sz="1800" dirty="0"/>
              <a:t> is </a:t>
            </a:r>
            <a:r>
              <a:rPr lang="nl-NL" sz="1800" dirty="0" err="1"/>
              <a:t>version</a:t>
            </a:r>
            <a:r>
              <a:rPr lang="nl-NL" sz="1800" dirty="0"/>
              <a:t> control </a:t>
            </a:r>
            <a:r>
              <a:rPr lang="nl-NL" sz="1800" dirty="0" err="1"/>
              <a:t>and</a:t>
            </a:r>
            <a:r>
              <a:rPr lang="nl-NL" sz="1800" dirty="0"/>
              <a:t> </a:t>
            </a:r>
            <a:r>
              <a:rPr lang="nl-NL" sz="1800" dirty="0" err="1"/>
              <a:t>why</a:t>
            </a:r>
            <a:r>
              <a:rPr lang="nl-NL" sz="1800" dirty="0"/>
              <a:t> do we </a:t>
            </a:r>
            <a:r>
              <a:rPr lang="nl-NL" sz="1800" dirty="0" err="1"/>
              <a:t>need</a:t>
            </a:r>
            <a:r>
              <a:rPr lang="nl-NL" sz="1800" dirty="0"/>
              <a:t> </a:t>
            </a:r>
            <a:r>
              <a:rPr lang="nl-NL" sz="1800" dirty="0" err="1"/>
              <a:t>it</a:t>
            </a:r>
            <a:r>
              <a:rPr lang="nl-NL" sz="1800" dirty="0"/>
              <a:t>?</a:t>
            </a:r>
          </a:p>
          <a:p>
            <a:endParaRPr lang="nl-NL" sz="1800" dirty="0"/>
          </a:p>
          <a:p>
            <a:r>
              <a:rPr lang="nl-NL" sz="1800" dirty="0" err="1"/>
              <a:t>What</a:t>
            </a:r>
            <a:r>
              <a:rPr lang="nl-NL" sz="1800" dirty="0"/>
              <a:t> is Git?</a:t>
            </a:r>
          </a:p>
          <a:p>
            <a:endParaRPr lang="nl-NL" sz="1800" dirty="0"/>
          </a:p>
          <a:p>
            <a:r>
              <a:rPr lang="nl-NL" sz="1800" dirty="0" err="1">
                <a:solidFill>
                  <a:schemeClr val="accent2"/>
                </a:solidFill>
              </a:rPr>
              <a:t>Why</a:t>
            </a:r>
            <a:r>
              <a:rPr lang="nl-NL" sz="1800" dirty="0">
                <a:solidFill>
                  <a:schemeClr val="accent2"/>
                </a:solidFill>
              </a:rPr>
              <a:t> Git, GitHub </a:t>
            </a:r>
            <a:r>
              <a:rPr lang="nl-NL" sz="1800" dirty="0" err="1">
                <a:solidFill>
                  <a:schemeClr val="accent2"/>
                </a:solidFill>
              </a:rPr>
              <a:t>and</a:t>
            </a:r>
            <a:r>
              <a:rPr lang="nl-NL" sz="1800" dirty="0">
                <a:solidFill>
                  <a:schemeClr val="accent2"/>
                </a:solidFill>
              </a:rPr>
              <a:t> </a:t>
            </a:r>
            <a:r>
              <a:rPr lang="nl-NL" sz="1800" dirty="0" err="1">
                <a:solidFill>
                  <a:schemeClr val="accent2"/>
                </a:solidFill>
              </a:rPr>
              <a:t>GitLab</a:t>
            </a:r>
            <a:r>
              <a:rPr lang="nl-NL" sz="1800" dirty="0">
                <a:solidFill>
                  <a:schemeClr val="accent2"/>
                </a:solidFill>
              </a:rPr>
              <a:t>?</a:t>
            </a:r>
          </a:p>
          <a:p>
            <a:endParaRPr lang="nl-NL" sz="1800" dirty="0"/>
          </a:p>
          <a:p>
            <a:r>
              <a:rPr lang="nl-NL" sz="1800" dirty="0"/>
              <a:t>Demo: Vermogensmonitor en CE Package</a:t>
            </a:r>
          </a:p>
          <a:p>
            <a:endParaRPr lang="en-US" sz="1800" dirty="0"/>
          </a:p>
          <a:p>
            <a:r>
              <a:rPr lang="en-US" sz="1800" dirty="0"/>
              <a:t>Frequent </a:t>
            </a:r>
            <a:r>
              <a:rPr lang="en-US" sz="1800" dirty="0" err="1"/>
              <a:t>Git</a:t>
            </a:r>
            <a:r>
              <a:rPr lang="en-US" sz="1800" dirty="0"/>
              <a:t> Actions</a:t>
            </a:r>
            <a:endParaRPr lang="nl-NL" sz="1800" dirty="0"/>
          </a:p>
          <a:p>
            <a:endParaRPr lang="en-US" sz="1800" dirty="0"/>
          </a:p>
          <a:p>
            <a:r>
              <a:rPr lang="nl-NL" sz="1800" dirty="0" err="1"/>
              <a:t>Final</a:t>
            </a:r>
            <a:r>
              <a:rPr lang="nl-NL" sz="1800" dirty="0"/>
              <a:t> </a:t>
            </a:r>
            <a:r>
              <a:rPr lang="nl-NL" sz="1800" dirty="0" err="1"/>
              <a:t>Note</a:t>
            </a:r>
            <a:r>
              <a:rPr lang="nl-NL" sz="1800" dirty="0"/>
              <a:t>: </a:t>
            </a:r>
            <a:r>
              <a:rPr lang="nl-NL" sz="1800" dirty="0" err="1"/>
              <a:t>Why</a:t>
            </a:r>
            <a:r>
              <a:rPr lang="nl-NL" sz="1800" dirty="0"/>
              <a:t> open </a:t>
            </a:r>
            <a:r>
              <a:rPr lang="nl-NL" sz="1800" dirty="0" err="1"/>
              <a:t>scource</a:t>
            </a:r>
            <a:r>
              <a:rPr lang="nl-NL" sz="1800" dirty="0"/>
              <a:t> is important</a:t>
            </a:r>
          </a:p>
          <a:p>
            <a:pPr marL="0" indent="0">
              <a:buNone/>
            </a:pPr>
            <a:endParaRPr lang="nl-NL" sz="1800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Placeholder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3" r="8183"/>
          <a:stretch>
            <a:fillRect/>
          </a:stretch>
        </p:blipFill>
        <p:spPr>
          <a:xfrm>
            <a:off x="7862131" y="5911733"/>
            <a:ext cx="1564588" cy="694293"/>
          </a:xfrm>
          <a:prstGeom prst="rect">
            <a:avLst/>
          </a:prstGeom>
        </p:spPr>
      </p:pic>
      <p:pic>
        <p:nvPicPr>
          <p:cNvPr id="6" name="Picture 2" descr="Image result for gitlab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421" y="5578963"/>
            <a:ext cx="1184146" cy="129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git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75" y="5955272"/>
            <a:ext cx="1558382" cy="65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64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" r="1665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b="1" dirty="0" err="1">
                <a:latin typeface="+mn-lt"/>
              </a:rPr>
              <a:t>Why</a:t>
            </a:r>
            <a:r>
              <a:rPr lang="nl-NL" b="1" dirty="0">
                <a:latin typeface="+mn-lt"/>
              </a:rPr>
              <a:t> Git, </a:t>
            </a:r>
            <a:r>
              <a:rPr lang="nl-NL" b="1" dirty="0" err="1">
                <a:latin typeface="+mn-lt"/>
              </a:rPr>
              <a:t>Github</a:t>
            </a:r>
            <a:r>
              <a:rPr lang="nl-NL" b="1" dirty="0">
                <a:latin typeface="+mn-lt"/>
              </a:rPr>
              <a:t> </a:t>
            </a:r>
            <a:r>
              <a:rPr lang="nl-NL" b="1" dirty="0" err="1">
                <a:latin typeface="+mn-lt"/>
              </a:rPr>
              <a:t>and</a:t>
            </a:r>
            <a:r>
              <a:rPr lang="nl-NL" b="1" dirty="0">
                <a:latin typeface="+mn-lt"/>
              </a:rPr>
              <a:t> </a:t>
            </a:r>
            <a:r>
              <a:rPr lang="nl-NL" b="1" dirty="0" err="1">
                <a:latin typeface="+mn-lt"/>
              </a:rPr>
              <a:t>GitLab</a:t>
            </a:r>
            <a:r>
              <a:rPr lang="nl-NL" b="1" dirty="0">
                <a:latin typeface="+mn-lt"/>
              </a:rPr>
              <a:t>?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4667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archaeogeek.github.io/aging_githubtalk/images/collabocats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08" b="25550"/>
          <a:stretch/>
        </p:blipFill>
        <p:spPr bwMode="auto">
          <a:xfrm>
            <a:off x="8353060" y="218559"/>
            <a:ext cx="1728684" cy="85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2899" y="935038"/>
            <a:ext cx="4010026" cy="307777"/>
          </a:xfrm>
        </p:spPr>
        <p:txBody>
          <a:bodyPr/>
          <a:lstStyle/>
          <a:p>
            <a:r>
              <a:rPr lang="en-US" sz="2000" dirty="0"/>
              <a:t>What are GitHub and </a:t>
            </a:r>
            <a:r>
              <a:rPr lang="en-US" sz="2000" dirty="0" err="1"/>
              <a:t>GitLab</a:t>
            </a:r>
            <a:r>
              <a:rPr lang="en-US" sz="2000" dirty="0"/>
              <a:t>?</a:t>
            </a:r>
            <a:endParaRPr lang="nl-NL" sz="2000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2" r="30402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sz="1400" dirty="0"/>
              <a:t>GitHub (</a:t>
            </a:r>
            <a:r>
              <a:rPr lang="en-US" sz="1400" dirty="0"/>
              <a:t>freemium</a:t>
            </a:r>
            <a:r>
              <a:rPr lang="nl-NL" sz="1400" dirty="0"/>
              <a:t>) </a:t>
            </a:r>
            <a:r>
              <a:rPr lang="nl-NL" sz="1400" dirty="0" err="1"/>
              <a:t>and</a:t>
            </a:r>
            <a:r>
              <a:rPr lang="nl-NL" sz="1400" dirty="0"/>
              <a:t> </a:t>
            </a:r>
            <a:r>
              <a:rPr lang="nl-NL" sz="1400" dirty="0" err="1"/>
              <a:t>GitLab</a:t>
            </a:r>
            <a:r>
              <a:rPr lang="nl-NL" sz="1400" dirty="0"/>
              <a:t> (open source) are</a:t>
            </a:r>
            <a:r>
              <a:rPr lang="en-US" sz="1400" dirty="0"/>
              <a:t> web-based repository hosting services.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145034" lvl="1" indent="0">
              <a:buNone/>
            </a:pPr>
            <a:endParaRPr lang="en-US" sz="1400" dirty="0"/>
          </a:p>
          <a:p>
            <a:pPr marL="145034" lvl="1" indent="0">
              <a:buNone/>
            </a:pPr>
            <a:endParaRPr lang="en-US" sz="1400" dirty="0"/>
          </a:p>
          <a:p>
            <a:pPr marL="145034" lvl="1" indent="0">
              <a:buNone/>
            </a:pPr>
            <a:endParaRPr lang="en-US" sz="1400" dirty="0"/>
          </a:p>
          <a:p>
            <a:pPr lvl="1"/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NL" dirty="0"/>
              <a:t>GitHub en </a:t>
            </a:r>
            <a:r>
              <a:rPr lang="nl-NL" dirty="0" err="1"/>
              <a:t>GitLab</a:t>
            </a:r>
            <a:r>
              <a:rPr lang="nl-NL" dirty="0"/>
              <a:t> are </a:t>
            </a:r>
            <a:r>
              <a:rPr lang="nl-NL" dirty="0" err="1"/>
              <a:t>among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most </a:t>
            </a:r>
            <a:r>
              <a:rPr lang="nl-NL" dirty="0" err="1"/>
              <a:t>popular</a:t>
            </a:r>
            <a:r>
              <a:rPr lang="nl-NL" dirty="0"/>
              <a:t> web-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repository</a:t>
            </a:r>
            <a:r>
              <a:rPr lang="nl-NL" dirty="0"/>
              <a:t> hosting services.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352394"/>
              </p:ext>
            </p:extLst>
          </p:nvPr>
        </p:nvGraphicFramePr>
        <p:xfrm>
          <a:off x="5422897" y="2575191"/>
          <a:ext cx="4275285" cy="220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3376">
                  <a:extLst>
                    <a:ext uri="{9D8B030D-6E8A-4147-A177-3AD203B41FA5}">
                      <a16:colId xmlns:a16="http://schemas.microsoft.com/office/drawing/2014/main" val="3943903734"/>
                    </a:ext>
                  </a:extLst>
                </a:gridCol>
                <a:gridCol w="1130224">
                  <a:extLst>
                    <a:ext uri="{9D8B030D-6E8A-4147-A177-3AD203B41FA5}">
                      <a16:colId xmlns:a16="http://schemas.microsoft.com/office/drawing/2014/main" val="2303192667"/>
                    </a:ext>
                  </a:extLst>
                </a:gridCol>
                <a:gridCol w="2021685">
                  <a:extLst>
                    <a:ext uri="{9D8B030D-6E8A-4147-A177-3AD203B41FA5}">
                      <a16:colId xmlns:a16="http://schemas.microsoft.com/office/drawing/2014/main" val="4269602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nl-NL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 b="1" dirty="0"/>
                        <a:t>Git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 b="1" dirty="0"/>
                        <a:t>GitHub/</a:t>
                      </a:r>
                      <a:r>
                        <a:rPr lang="nl-NL" sz="1400" b="1" dirty="0" err="1"/>
                        <a:t>GitLab</a:t>
                      </a:r>
                      <a:endParaRPr lang="nl-NL" sz="1400" b="1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42871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/>
                        <a:t>interface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400" dirty="0" err="1"/>
                        <a:t>command</a:t>
                      </a:r>
                      <a:r>
                        <a:rPr lang="nl-NL" sz="1400" dirty="0"/>
                        <a:t> 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400" dirty="0" err="1"/>
                        <a:t>grafical</a:t>
                      </a:r>
                      <a:endParaRPr lang="nl-NL" sz="1400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59226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 err="1"/>
                        <a:t>repository</a:t>
                      </a:r>
                      <a:endParaRPr lang="nl-NL" sz="14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400" dirty="0" err="1"/>
                        <a:t>local</a:t>
                      </a:r>
                      <a:r>
                        <a:rPr lang="nl-NL" sz="14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remote or </a:t>
                      </a:r>
                      <a:r>
                        <a:rPr lang="nl-NL" sz="1400" dirty="0" err="1"/>
                        <a:t>self</a:t>
                      </a:r>
                      <a:r>
                        <a:rPr lang="nl-NL" sz="1400" dirty="0"/>
                        <a:t> </a:t>
                      </a:r>
                      <a:r>
                        <a:rPr lang="nl-NL" sz="1400" dirty="0" err="1"/>
                        <a:t>hosted</a:t>
                      </a:r>
                      <a:endParaRPr lang="nl-NL" sz="1400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8738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/>
                        <a:t>extra’s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-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400" dirty="0" err="1"/>
                        <a:t>many</a:t>
                      </a:r>
                      <a:r>
                        <a:rPr lang="nl-NL" sz="1400" dirty="0"/>
                        <a:t> </a:t>
                      </a:r>
                      <a:r>
                        <a:rPr lang="nl-NL" sz="1400" dirty="0" err="1"/>
                        <a:t>integrations</a:t>
                      </a:r>
                      <a:r>
                        <a:rPr lang="nl-NL" sz="1400" dirty="0"/>
                        <a:t> like e.g. </a:t>
                      </a:r>
                      <a:r>
                        <a:rPr lang="nl-NL" sz="1400" dirty="0" err="1"/>
                        <a:t>Trello</a:t>
                      </a:r>
                      <a:endParaRPr lang="nl-NL" sz="14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400" dirty="0"/>
                        <a:t>open source community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2343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481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534" y="1929668"/>
            <a:ext cx="5331542" cy="4493578"/>
          </a:xfrm>
          <a:prstGeom prst="rect">
            <a:avLst/>
          </a:prstGeom>
        </p:spPr>
      </p:pic>
      <p:pic>
        <p:nvPicPr>
          <p:cNvPr id="3" name="Picture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3" r="8183"/>
          <a:stretch>
            <a:fillRect/>
          </a:stretch>
        </p:blipFill>
        <p:spPr>
          <a:xfrm>
            <a:off x="3102355" y="1443066"/>
            <a:ext cx="1564588" cy="694293"/>
          </a:xfrm>
          <a:prstGeom prst="rect">
            <a:avLst/>
          </a:prstGeom>
        </p:spPr>
      </p:pic>
      <p:pic>
        <p:nvPicPr>
          <p:cNvPr id="4" name="Picture 2" descr="Image result for gitlab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707" y="1122128"/>
            <a:ext cx="1184146" cy="129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git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282" y="5211179"/>
            <a:ext cx="1558382" cy="65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git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070" y="5211179"/>
            <a:ext cx="1558382" cy="65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35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RIALIZEDFIELDDICTIONARY" val="SQBuAGkAdABpAGEAbABTAGwAaQBkAGUAcwBTAGUAdAA9AFQAcgB1AGU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TEFILENAME" val="C:\Users\TimKleinloog\AppData\Local\Temp\GBDataMap\VODW Rapportage\SlideTemplates\CustomCategories\Startslides\start.pptx"/>
  <p:tag name="TEMPLATESLIDEINDEX" val="1"/>
  <p:tag name="SLIDETYPE" val="CustomCategory"/>
</p:tagLst>
</file>

<file path=ppt/theme/theme1.xml><?xml version="1.0" encoding="utf-8"?>
<a:theme xmlns:a="http://schemas.openxmlformats.org/drawingml/2006/main" name="VODW-Rapportage-1-0">
  <a:themeElements>
    <a:clrScheme name="VODWDIgital">
      <a:dk1>
        <a:srgbClr val="1F1B18"/>
      </a:dk1>
      <a:lt1>
        <a:srgbClr val="FFFFFF"/>
      </a:lt1>
      <a:dk2>
        <a:srgbClr val="1F1B18"/>
      </a:dk2>
      <a:lt2>
        <a:srgbClr val="FFFFFF"/>
      </a:lt2>
      <a:accent1>
        <a:srgbClr val="2A929E"/>
      </a:accent1>
      <a:accent2>
        <a:srgbClr val="FB0130"/>
      </a:accent2>
      <a:accent3>
        <a:srgbClr val="A2FF05"/>
      </a:accent3>
      <a:accent4>
        <a:srgbClr val="1F1A2C"/>
      </a:accent4>
      <a:accent5>
        <a:srgbClr val="373153"/>
      </a:accent5>
      <a:accent6>
        <a:srgbClr val="A4A2A0"/>
      </a:accent6>
      <a:hlink>
        <a:srgbClr val="FB0130"/>
      </a:hlink>
      <a:folHlink>
        <a:srgbClr val="A4A2A0"/>
      </a:folHlink>
    </a:clrScheme>
    <a:fontScheme name="VODW">
      <a:majorFont>
        <a:latin typeface="NeueHaasGroteskDisp Pro"/>
        <a:ea typeface="Neue Haas Grotesk Display Pro"/>
        <a:cs typeface="Neue Haas Grotesk Display Pro"/>
      </a:majorFont>
      <a:minorFont>
        <a:latin typeface="NeueHaasGroteskText Pro"/>
        <a:ea typeface="Neue Haas Grotesk Text Pro"/>
        <a:cs typeface="Neue Haas Grotesk Text Pro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80D36"/>
        </a:solidFill>
        <a:ln>
          <a:noFill/>
        </a:ln>
        <a:effectLst/>
      </a:spPr>
      <a:bodyPr lIns="36000" tIns="36000" rIns="36000" bIns="72000" rtlCol="0" anchor="ctr"/>
      <a:lstStyle>
        <a:defPPr algn="ctr">
          <a:defRPr sz="1400"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cap="rnd">
          <a:solidFill>
            <a:srgbClr val="F80D36"/>
          </a:solidFill>
          <a:tailEnd type="none" w="lg" len="lg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 anchor="ctr">
        <a:noAutofit/>
      </a:bodyPr>
      <a:lstStyle>
        <a:defPPr algn="r">
          <a:lnSpc>
            <a:spcPct val="100000"/>
          </a:lnSpc>
          <a:defRPr sz="1600" dirty="0" smtClean="0">
            <a:solidFill>
              <a:schemeClr val="accent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ODW-rapportage-template-1-0.potx" id="{9171DBDC-0C8C-48C4-8C48-47CCCC6E2A12}" vid="{647178CF-8AFF-445F-AB27-70D2DB9A80BC}"/>
    </a:ext>
  </a:extLst>
</a:theme>
</file>

<file path=ppt/theme/theme2.xml><?xml version="1.0" encoding="utf-8"?>
<a:theme xmlns:a="http://schemas.openxmlformats.org/drawingml/2006/main" name="1_VODW-Rapportage-1-0">
  <a:themeElements>
    <a:clrScheme name="VODWDIgital">
      <a:dk1>
        <a:srgbClr val="1F1B18"/>
      </a:dk1>
      <a:lt1>
        <a:srgbClr val="FFFFFF"/>
      </a:lt1>
      <a:dk2>
        <a:srgbClr val="1F1B18"/>
      </a:dk2>
      <a:lt2>
        <a:srgbClr val="FFFFFF"/>
      </a:lt2>
      <a:accent1>
        <a:srgbClr val="2A929E"/>
      </a:accent1>
      <a:accent2>
        <a:srgbClr val="FB0130"/>
      </a:accent2>
      <a:accent3>
        <a:srgbClr val="A2FF05"/>
      </a:accent3>
      <a:accent4>
        <a:srgbClr val="1F1A2C"/>
      </a:accent4>
      <a:accent5>
        <a:srgbClr val="373153"/>
      </a:accent5>
      <a:accent6>
        <a:srgbClr val="A4A2A0"/>
      </a:accent6>
      <a:hlink>
        <a:srgbClr val="FB0130"/>
      </a:hlink>
      <a:folHlink>
        <a:srgbClr val="A4A2A0"/>
      </a:folHlink>
    </a:clrScheme>
    <a:fontScheme name="VODW">
      <a:majorFont>
        <a:latin typeface="NeueHaasGroteskDisp Pro"/>
        <a:ea typeface="Neue Haas Grotesk Display Pro"/>
        <a:cs typeface="Neue Haas Grotesk Display Pro"/>
      </a:majorFont>
      <a:minorFont>
        <a:latin typeface="NeueHaasGroteskText Pro"/>
        <a:ea typeface="Neue Haas Grotesk Text Pro"/>
        <a:cs typeface="Neue Haas Grotesk Text Pro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80D36"/>
        </a:solidFill>
        <a:ln>
          <a:noFill/>
        </a:ln>
        <a:effectLst/>
      </a:spPr>
      <a:bodyPr lIns="36000" tIns="36000" rIns="36000" bIns="72000" rtlCol="0" anchor="ctr"/>
      <a:lstStyle>
        <a:defPPr algn="ctr">
          <a:defRPr sz="1400"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cap="rnd">
          <a:solidFill>
            <a:srgbClr val="F80D36"/>
          </a:solidFill>
          <a:tailEnd type="none" w="lg" len="lg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 anchor="ctr">
        <a:noAutofit/>
      </a:bodyPr>
      <a:lstStyle>
        <a:defPPr algn="r">
          <a:lnSpc>
            <a:spcPct val="100000"/>
          </a:lnSpc>
          <a:defRPr sz="1600" dirty="0" smtClean="0">
            <a:solidFill>
              <a:schemeClr val="accent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ODW-Rapportage-1-0" id="{222518BA-86FE-43AA-AAED-A7792716F182}" vid="{FE9E225C-321F-4C44-BEB0-E00F1F75AB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VODW-rapportage-template-1-0</Template>
  <TotalTime>1327</TotalTime>
  <Words>1083</Words>
  <Application>Microsoft Office PowerPoint</Application>
  <PresentationFormat>Custom</PresentationFormat>
  <Paragraphs>242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7" baseType="lpstr">
      <vt:lpstr>Arial</vt:lpstr>
      <vt:lpstr>Calibri</vt:lpstr>
      <vt:lpstr>Helvetica Neue</vt:lpstr>
      <vt:lpstr>Helvetica Neue Light</vt:lpstr>
      <vt:lpstr>Neue Haas Grotesk Display Pro</vt:lpstr>
      <vt:lpstr>Neue Haas Grotesk Display Pro 75</vt:lpstr>
      <vt:lpstr>Neue Haas Grotesk Text Pro</vt:lpstr>
      <vt:lpstr>Neue Haas Grotesk Text Pro 55 Roman</vt:lpstr>
      <vt:lpstr>Neue Haas Grotesk Text Pro 75</vt:lpstr>
      <vt:lpstr>NeueHaasGroteskDisp Pro</vt:lpstr>
      <vt:lpstr>NeueHaasGroteskText Pro</vt:lpstr>
      <vt:lpstr>NHaasGroteskDSPro-25Th</vt:lpstr>
      <vt:lpstr>VODW-Rapportage-1-0</vt:lpstr>
      <vt:lpstr>1_VODW-Rapportage-1-0</vt:lpstr>
      <vt:lpstr>PowerPoint Presentation</vt:lpstr>
      <vt:lpstr>Contents</vt:lpstr>
      <vt:lpstr>Contents</vt:lpstr>
      <vt:lpstr>What is version control?</vt:lpstr>
      <vt:lpstr>What is Git?</vt:lpstr>
      <vt:lpstr>Contents</vt:lpstr>
      <vt:lpstr>PowerPoint Presentation</vt:lpstr>
      <vt:lpstr>What are GitHub and GitLab?</vt:lpstr>
      <vt:lpstr>PowerPoint Presentation</vt:lpstr>
      <vt:lpstr>Why should we invest in the Git workflow ?</vt:lpstr>
      <vt:lpstr>GitLab is free, also for private repositories.</vt:lpstr>
      <vt:lpstr>GitHub for Open Source, GitLab gives the honest answer.</vt:lpstr>
      <vt:lpstr> (Distributed) version control system</vt:lpstr>
      <vt:lpstr>Contents</vt:lpstr>
      <vt:lpstr>Contents</vt:lpstr>
      <vt:lpstr>Most important Git actions?</vt:lpstr>
      <vt:lpstr>Most important Git actions?</vt:lpstr>
      <vt:lpstr>Contents</vt:lpstr>
      <vt:lpstr>PowerPoint Presentation</vt:lpstr>
      <vt:lpstr>Open Source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Kleinloog</dc:creator>
  <cp:lastModifiedBy>Tim Kleinloog</cp:lastModifiedBy>
  <cp:revision>60</cp:revision>
  <dcterms:created xsi:type="dcterms:W3CDTF">2016-03-31T14:14:05Z</dcterms:created>
  <dcterms:modified xsi:type="dcterms:W3CDTF">2017-06-01T14:34:40Z</dcterms:modified>
</cp:coreProperties>
</file>